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8" r:id="rId4"/>
    <p:sldId id="269" r:id="rId5"/>
    <p:sldId id="277" r:id="rId6"/>
    <p:sldId id="270" r:id="rId7"/>
    <p:sldId id="272" r:id="rId8"/>
    <p:sldId id="273" r:id="rId9"/>
    <p:sldId id="274" r:id="rId10"/>
    <p:sldId id="275" r:id="rId11"/>
    <p:sldId id="271" r:id="rId12"/>
    <p:sldId id="276" r:id="rId13"/>
    <p:sldId id="268" r:id="rId14"/>
    <p:sldId id="267" r:id="rId15"/>
    <p:sldId id="257" r:id="rId16"/>
    <p:sldId id="264" r:id="rId17"/>
    <p:sldId id="259" r:id="rId18"/>
    <p:sldId id="260" r:id="rId19"/>
    <p:sldId id="261" r:id="rId20"/>
    <p:sldId id="262" r:id="rId21"/>
    <p:sldId id="265" r:id="rId22"/>
    <p:sldId id="263" r:id="rId23"/>
    <p:sldId id="266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A06A8-744B-49CF-A761-482C1A7303BC}" v="331" dt="2024-05-14T09:24:05.408"/>
    <p1510:client id="{94BB6C59-6851-15AA-D858-F1CE86C91477}" v="613" dt="2024-05-14T12:36:54.239"/>
    <p1510:client id="{B27AC70F-F9F3-19E1-1C84-659DDACB5F62}" v="8" dt="2024-05-14T12:39:35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anon#e2f3a9a36ae43a973af3ff352fca1f63674e0ad8a0df2d6efa0928285ac9f5ea::" providerId="AD" clId="Web-{844F5990-D890-4F7C-F293-F82DB4BB98F6}"/>
    <pc:docChg chg="modSld">
      <pc:chgData name="Gastbenutzer" userId="S::urn:spo:anon#e2f3a9a36ae43a973af3ff352fca1f63674e0ad8a0df2d6efa0928285ac9f5ea::" providerId="AD" clId="Web-{844F5990-D890-4F7C-F293-F82DB4BB98F6}" dt="2024-05-10T08:47:56.853" v="4" actId="20577"/>
      <pc:docMkLst>
        <pc:docMk/>
      </pc:docMkLst>
      <pc:sldChg chg="modSp">
        <pc:chgData name="Gastbenutzer" userId="S::urn:spo:anon#e2f3a9a36ae43a973af3ff352fca1f63674e0ad8a0df2d6efa0928285ac9f5ea::" providerId="AD" clId="Web-{844F5990-D890-4F7C-F293-F82DB4BB98F6}" dt="2024-05-10T08:47:56.853" v="4" actId="20577"/>
        <pc:sldMkLst>
          <pc:docMk/>
          <pc:sldMk cId="3841364388" sldId="264"/>
        </pc:sldMkLst>
        <pc:spChg chg="mod">
          <ac:chgData name="Gastbenutzer" userId="S::urn:spo:anon#e2f3a9a36ae43a973af3ff352fca1f63674e0ad8a0df2d6efa0928285ac9f5ea::" providerId="AD" clId="Web-{844F5990-D890-4F7C-F293-F82DB4BB98F6}" dt="2024-05-10T08:47:56.853" v="4" actId="20577"/>
          <ac:spMkLst>
            <pc:docMk/>
            <pc:sldMk cId="3841364388" sldId="264"/>
            <ac:spMk id="2" creationId="{1709811C-56DB-C5A2-5756-8938400C19A2}"/>
          </ac:spMkLst>
        </pc:spChg>
      </pc:sldChg>
    </pc:docChg>
  </pc:docChgLst>
  <pc:docChgLst>
    <pc:chgData name="Gastbenutzer" userId="S::urn:spo:anon#e2f3a9a36ae43a973af3ff352fca1f63674e0ad8a0df2d6efa0928285ac9f5ea::" providerId="AD" clId="Web-{524F67D9-5DFC-DCDE-33F7-EBF02AA38035}"/>
    <pc:docChg chg="addSld modSld">
      <pc:chgData name="Gastbenutzer" userId="S::urn:spo:anon#e2f3a9a36ae43a973af3ff352fca1f63674e0ad8a0df2d6efa0928285ac9f5ea::" providerId="AD" clId="Web-{524F67D9-5DFC-DCDE-33F7-EBF02AA38035}" dt="2024-05-10T09:48:07.586" v="131"/>
      <pc:docMkLst>
        <pc:docMk/>
      </pc:docMkLst>
      <pc:sldChg chg="delSp modSp">
        <pc:chgData name="Gastbenutzer" userId="S::urn:spo:anon#e2f3a9a36ae43a973af3ff352fca1f63674e0ad8a0df2d6efa0928285ac9f5ea::" providerId="AD" clId="Web-{524F67D9-5DFC-DCDE-33F7-EBF02AA38035}" dt="2024-05-10T09:44:23.708" v="71" actId="14100"/>
        <pc:sldMkLst>
          <pc:docMk/>
          <pc:sldMk cId="1187185374" sldId="269"/>
        </pc:sldMkLst>
        <pc:spChg chg="del">
          <ac:chgData name="Gastbenutzer" userId="S::urn:spo:anon#e2f3a9a36ae43a973af3ff352fca1f63674e0ad8a0df2d6efa0928285ac9f5ea::" providerId="AD" clId="Web-{524F67D9-5DFC-DCDE-33F7-EBF02AA38035}" dt="2024-05-10T09:44:15.833" v="68"/>
          <ac:spMkLst>
            <pc:docMk/>
            <pc:sldMk cId="1187185374" sldId="269"/>
            <ac:spMk id="6" creationId="{0A4852DB-0C77-29C5-AD2A-D8716A3E7294}"/>
          </ac:spMkLst>
        </pc:spChg>
        <pc:picChg chg="mod">
          <ac:chgData name="Gastbenutzer" userId="S::urn:spo:anon#e2f3a9a36ae43a973af3ff352fca1f63674e0ad8a0df2d6efa0928285ac9f5ea::" providerId="AD" clId="Web-{524F67D9-5DFC-DCDE-33F7-EBF02AA38035}" dt="2024-05-10T09:44:23.708" v="71" actId="14100"/>
          <ac:picMkLst>
            <pc:docMk/>
            <pc:sldMk cId="1187185374" sldId="269"/>
            <ac:picMk id="5" creationId="{C347ADE8-BAF7-BB8E-42EE-8F668E6BEA17}"/>
          </ac:picMkLst>
        </pc:picChg>
        <pc:picChg chg="del">
          <ac:chgData name="Gastbenutzer" userId="S::urn:spo:anon#e2f3a9a36ae43a973af3ff352fca1f63674e0ad8a0df2d6efa0928285ac9f5ea::" providerId="AD" clId="Web-{524F67D9-5DFC-DCDE-33F7-EBF02AA38035}" dt="2024-05-10T09:44:18.458" v="69"/>
          <ac:picMkLst>
            <pc:docMk/>
            <pc:sldMk cId="1187185374" sldId="269"/>
            <ac:picMk id="8" creationId="{551B3319-C54E-2728-66DE-0F9B0A8A6057}"/>
          </ac:picMkLst>
        </pc:picChg>
      </pc:sldChg>
      <pc:sldChg chg="addSp delSp modSp add replId addAnim delAnim">
        <pc:chgData name="Gastbenutzer" userId="S::urn:spo:anon#e2f3a9a36ae43a973af3ff352fca1f63674e0ad8a0df2d6efa0928285ac9f5ea::" providerId="AD" clId="Web-{524F67D9-5DFC-DCDE-33F7-EBF02AA38035}" dt="2024-05-10T09:48:07.586" v="131"/>
        <pc:sldMkLst>
          <pc:docMk/>
          <pc:sldMk cId="1227607743" sldId="277"/>
        </pc:sldMkLst>
        <pc:spChg chg="mod">
          <ac:chgData name="Gastbenutzer" userId="S::urn:spo:anon#e2f3a9a36ae43a973af3ff352fca1f63674e0ad8a0df2d6efa0928285ac9f5ea::" providerId="AD" clId="Web-{524F67D9-5DFC-DCDE-33F7-EBF02AA38035}" dt="2024-05-10T09:35:48.184" v="2" actId="20577"/>
          <ac:spMkLst>
            <pc:docMk/>
            <pc:sldMk cId="1227607743" sldId="277"/>
            <ac:spMk id="2" creationId="{1709811C-56DB-C5A2-5756-8938400C19A2}"/>
          </ac:spMkLst>
        </pc:spChg>
        <pc:spChg chg="mod">
          <ac:chgData name="Gastbenutzer" userId="S::urn:spo:anon#e2f3a9a36ae43a973af3ff352fca1f63674e0ad8a0df2d6efa0928285ac9f5ea::" providerId="AD" clId="Web-{524F67D9-5DFC-DCDE-33F7-EBF02AA38035}" dt="2024-05-10T09:46:51.116" v="129" actId="20577"/>
          <ac:spMkLst>
            <pc:docMk/>
            <pc:sldMk cId="1227607743" sldId="277"/>
            <ac:spMk id="6" creationId="{0A4852DB-0C77-29C5-AD2A-D8716A3E7294}"/>
          </ac:spMkLst>
        </pc:spChg>
        <pc:picChg chg="add mod ord">
          <ac:chgData name="Gastbenutzer" userId="S::urn:spo:anon#e2f3a9a36ae43a973af3ff352fca1f63674e0ad8a0df2d6efa0928285ac9f5ea::" providerId="AD" clId="Web-{524F67D9-5DFC-DCDE-33F7-EBF02AA38035}" dt="2024-05-10T09:45:34.131" v="96" actId="1076"/>
          <ac:picMkLst>
            <pc:docMk/>
            <pc:sldMk cId="1227607743" sldId="277"/>
            <ac:picMk id="3" creationId="{C00F16B5-A8E8-079E-CB4F-A4844444620F}"/>
          </ac:picMkLst>
        </pc:picChg>
        <pc:picChg chg="del">
          <ac:chgData name="Gastbenutzer" userId="S::urn:spo:anon#e2f3a9a36ae43a973af3ff352fca1f63674e0ad8a0df2d6efa0928285ac9f5ea::" providerId="AD" clId="Web-{524F67D9-5DFC-DCDE-33F7-EBF02AA38035}" dt="2024-05-10T09:35:43.731" v="1"/>
          <ac:picMkLst>
            <pc:docMk/>
            <pc:sldMk cId="1227607743" sldId="277"/>
            <ac:picMk id="5" creationId="{C347ADE8-BAF7-BB8E-42EE-8F668E6BEA17}"/>
          </ac:picMkLst>
        </pc:picChg>
        <pc:picChg chg="mod ord modCrop">
          <ac:chgData name="Gastbenutzer" userId="S::urn:spo:anon#e2f3a9a36ae43a973af3ff352fca1f63674e0ad8a0df2d6efa0928285ac9f5ea::" providerId="AD" clId="Web-{524F67D9-5DFC-DCDE-33F7-EBF02AA38035}" dt="2024-05-10T09:43:16.738" v="41"/>
          <ac:picMkLst>
            <pc:docMk/>
            <pc:sldMk cId="1227607743" sldId="277"/>
            <ac:picMk id="8" creationId="{551B3319-C54E-2728-66DE-0F9B0A8A6057}"/>
          </ac:picMkLst>
        </pc:picChg>
      </pc:sldChg>
    </pc:docChg>
  </pc:docChgLst>
  <pc:docChgLst>
    <pc:chgData name="Gastbenutzer" userId="S::urn:spo:anon#e2f3a9a36ae43a973af3ff352fca1f63674e0ad8a0df2d6efa0928285ac9f5ea::" providerId="AD" clId="Web-{93D6949F-376F-AA28-DDB7-E2995092F926}"/>
    <pc:docChg chg="addSld modSld sldOrd">
      <pc:chgData name="Gastbenutzer" userId="S::urn:spo:anon#e2f3a9a36ae43a973af3ff352fca1f63674e0ad8a0df2d6efa0928285ac9f5ea::" providerId="AD" clId="Web-{93D6949F-376F-AA28-DDB7-E2995092F926}" dt="2024-05-13T08:25:31.042" v="1293" actId="1076"/>
      <pc:docMkLst>
        <pc:docMk/>
      </pc:docMkLst>
      <pc:sldChg chg="modSp">
        <pc:chgData name="Gastbenutzer" userId="S::urn:spo:anon#e2f3a9a36ae43a973af3ff352fca1f63674e0ad8a0df2d6efa0928285ac9f5ea::" providerId="AD" clId="Web-{93D6949F-376F-AA28-DDB7-E2995092F926}" dt="2024-05-13T07:46:39.602" v="321" actId="20577"/>
        <pc:sldMkLst>
          <pc:docMk/>
          <pc:sldMk cId="3756350928" sldId="258"/>
        </pc:sldMkLst>
        <pc:spChg chg="mod">
          <ac:chgData name="Gastbenutzer" userId="S::urn:spo:anon#e2f3a9a36ae43a973af3ff352fca1f63674e0ad8a0df2d6efa0928285ac9f5ea::" providerId="AD" clId="Web-{93D6949F-376F-AA28-DDB7-E2995092F926}" dt="2024-05-13T07:46:39.602" v="321" actId="20577"/>
          <ac:spMkLst>
            <pc:docMk/>
            <pc:sldMk cId="3756350928" sldId="258"/>
            <ac:spMk id="3" creationId="{C8262CA6-8298-B406-D4B0-BDF1D12EF2A4}"/>
          </ac:spMkLst>
        </pc:spChg>
      </pc:sldChg>
      <pc:sldChg chg="delSp modSp">
        <pc:chgData name="Gastbenutzer" userId="S::urn:spo:anon#e2f3a9a36ae43a973af3ff352fca1f63674e0ad8a0df2d6efa0928285ac9f5ea::" providerId="AD" clId="Web-{93D6949F-376F-AA28-DDB7-E2995092F926}" dt="2024-05-13T07:44:35.646" v="300" actId="20577"/>
        <pc:sldMkLst>
          <pc:docMk/>
          <pc:sldMk cId="1340056640" sldId="270"/>
        </pc:sldMkLst>
        <pc:spChg chg="mod">
          <ac:chgData name="Gastbenutzer" userId="S::urn:spo:anon#e2f3a9a36ae43a973af3ff352fca1f63674e0ad8a0df2d6efa0928285ac9f5ea::" providerId="AD" clId="Web-{93D6949F-376F-AA28-DDB7-E2995092F926}" dt="2024-05-13T07:44:35.646" v="300" actId="20577"/>
          <ac:spMkLst>
            <pc:docMk/>
            <pc:sldMk cId="1340056640" sldId="270"/>
            <ac:spMk id="9" creationId="{D15DFF1B-BB2C-16F0-E050-C7B5CDECE924}"/>
          </ac:spMkLst>
        </pc:spChg>
        <pc:spChg chg="del mod">
          <ac:chgData name="Gastbenutzer" userId="S::urn:spo:anon#e2f3a9a36ae43a973af3ff352fca1f63674e0ad8a0df2d6efa0928285ac9f5ea::" providerId="AD" clId="Web-{93D6949F-376F-AA28-DDB7-E2995092F926}" dt="2024-05-13T07:43:41.301" v="292"/>
          <ac:spMkLst>
            <pc:docMk/>
            <pc:sldMk cId="1340056640" sldId="270"/>
            <ac:spMk id="11" creationId="{8A0DB55F-D790-8FA9-74DA-A2926B0182B6}"/>
          </ac:spMkLst>
        </pc:spChg>
      </pc:sldChg>
      <pc:sldChg chg="modSp">
        <pc:chgData name="Gastbenutzer" userId="S::urn:spo:anon#e2f3a9a36ae43a973af3ff352fca1f63674e0ad8a0df2d6efa0928285ac9f5ea::" providerId="AD" clId="Web-{93D6949F-376F-AA28-DDB7-E2995092F926}" dt="2024-05-13T07:45:00.585" v="302" actId="20577"/>
        <pc:sldMkLst>
          <pc:docMk/>
          <pc:sldMk cId="1375496960" sldId="272"/>
        </pc:sldMkLst>
        <pc:spChg chg="mod">
          <ac:chgData name="Gastbenutzer" userId="S::urn:spo:anon#e2f3a9a36ae43a973af3ff352fca1f63674e0ad8a0df2d6efa0928285ac9f5ea::" providerId="AD" clId="Web-{93D6949F-376F-AA28-DDB7-E2995092F926}" dt="2024-05-13T07:40:27.266" v="217" actId="20577"/>
          <ac:spMkLst>
            <pc:docMk/>
            <pc:sldMk cId="1375496960" sldId="272"/>
            <ac:spMk id="2" creationId="{1709811C-56DB-C5A2-5756-8938400C19A2}"/>
          </ac:spMkLst>
        </pc:spChg>
        <pc:spChg chg="mod">
          <ac:chgData name="Gastbenutzer" userId="S::urn:spo:anon#e2f3a9a36ae43a973af3ff352fca1f63674e0ad8a0df2d6efa0928285ac9f5ea::" providerId="AD" clId="Web-{93D6949F-376F-AA28-DDB7-E2995092F926}" dt="2024-05-13T07:45:00.585" v="302" actId="20577"/>
          <ac:spMkLst>
            <pc:docMk/>
            <pc:sldMk cId="1375496960" sldId="272"/>
            <ac:spMk id="3" creationId="{C8262CA6-8298-B406-D4B0-BDF1D12EF2A4}"/>
          </ac:spMkLst>
        </pc:spChg>
      </pc:sldChg>
      <pc:sldChg chg="addSp delSp modSp ord">
        <pc:chgData name="Gastbenutzer" userId="S::urn:spo:anon#e2f3a9a36ae43a973af3ff352fca1f63674e0ad8a0df2d6efa0928285ac9f5ea::" providerId="AD" clId="Web-{93D6949F-376F-AA28-DDB7-E2995092F926}" dt="2024-05-13T07:57:29.785" v="617" actId="14100"/>
        <pc:sldMkLst>
          <pc:docMk/>
          <pc:sldMk cId="3576014444" sldId="273"/>
        </pc:sldMkLst>
        <pc:spChg chg="mod">
          <ac:chgData name="Gastbenutzer" userId="S::urn:spo:anon#e2f3a9a36ae43a973af3ff352fca1f63674e0ad8a0df2d6efa0928285ac9f5ea::" providerId="AD" clId="Web-{93D6949F-376F-AA28-DDB7-E2995092F926}" dt="2024-05-13T07:53:43.482" v="464" actId="14100"/>
          <ac:spMkLst>
            <pc:docMk/>
            <pc:sldMk cId="3576014444" sldId="273"/>
            <ac:spMk id="2" creationId="{1709811C-56DB-C5A2-5756-8938400C19A2}"/>
          </ac:spMkLst>
        </pc:spChg>
        <pc:spChg chg="mod">
          <ac:chgData name="Gastbenutzer" userId="S::urn:spo:anon#e2f3a9a36ae43a973af3ff352fca1f63674e0ad8a0df2d6efa0928285ac9f5ea::" providerId="AD" clId="Web-{93D6949F-376F-AA28-DDB7-E2995092F926}" dt="2024-05-13T07:53:38.578" v="463" actId="1076"/>
          <ac:spMkLst>
            <pc:docMk/>
            <pc:sldMk cId="3576014444" sldId="273"/>
            <ac:spMk id="3" creationId="{7A31B77D-9F4B-AC50-D455-F83887E716FC}"/>
          </ac:spMkLst>
        </pc:spChg>
        <pc:spChg chg="add del">
          <ac:chgData name="Gastbenutzer" userId="S::urn:spo:anon#e2f3a9a36ae43a973af3ff352fca1f63674e0ad8a0df2d6efa0928285ac9f5ea::" providerId="AD" clId="Web-{93D6949F-376F-AA28-DDB7-E2995092F926}" dt="2024-05-13T07:50:57.524" v="335"/>
          <ac:spMkLst>
            <pc:docMk/>
            <pc:sldMk cId="3576014444" sldId="273"/>
            <ac:spMk id="4" creationId="{97195831-2FF7-6197-23EC-F3D1DDC3646C}"/>
          </ac:spMkLst>
        </pc:spChg>
        <pc:spChg chg="add mod">
          <ac:chgData name="Gastbenutzer" userId="S::urn:spo:anon#e2f3a9a36ae43a973af3ff352fca1f63674e0ad8a0df2d6efa0928285ac9f5ea::" providerId="AD" clId="Web-{93D6949F-376F-AA28-DDB7-E2995092F926}" dt="2024-05-13T07:57:29.785" v="617" actId="14100"/>
          <ac:spMkLst>
            <pc:docMk/>
            <pc:sldMk cId="3576014444" sldId="273"/>
            <ac:spMk id="6" creationId="{A362D113-62F6-00B9-6066-ECB442CCEDB1}"/>
          </ac:spMkLst>
        </pc:spChg>
        <pc:spChg chg="add mod">
          <ac:chgData name="Gastbenutzer" userId="S::urn:spo:anon#e2f3a9a36ae43a973af3ff352fca1f63674e0ad8a0df2d6efa0928285ac9f5ea::" providerId="AD" clId="Web-{93D6949F-376F-AA28-DDB7-E2995092F926}" dt="2024-05-13T07:57:23.394" v="613" actId="20577"/>
          <ac:spMkLst>
            <pc:docMk/>
            <pc:sldMk cId="3576014444" sldId="273"/>
            <ac:spMk id="7" creationId="{622477B3-AC37-E6E9-B6AF-D5A3DF9C1209}"/>
          </ac:spMkLst>
        </pc:spChg>
        <pc:graphicFrameChg chg="add mod modGraphic">
          <ac:chgData name="Gastbenutzer" userId="S::urn:spo:anon#e2f3a9a36ae43a973af3ff352fca1f63674e0ad8a0df2d6efa0928285ac9f5ea::" providerId="AD" clId="Web-{93D6949F-376F-AA28-DDB7-E2995092F926}" dt="2024-05-13T07:53:47.154" v="465" actId="1076"/>
          <ac:graphicFrameMkLst>
            <pc:docMk/>
            <pc:sldMk cId="3576014444" sldId="273"/>
            <ac:graphicFrameMk id="5" creationId="{E2DE44C9-A23A-48F1-1A7B-994443E9ACC0}"/>
          </ac:graphicFrameMkLst>
        </pc:graphicFrameChg>
      </pc:sldChg>
      <pc:sldChg chg="addSp delSp modSp">
        <pc:chgData name="Gastbenutzer" userId="S::urn:spo:anon#e2f3a9a36ae43a973af3ff352fca1f63674e0ad8a0df2d6efa0928285ac9f5ea::" providerId="AD" clId="Web-{93D6949F-376F-AA28-DDB7-E2995092F926}" dt="2024-05-13T08:20:03.658" v="1161" actId="20577"/>
        <pc:sldMkLst>
          <pc:docMk/>
          <pc:sldMk cId="2020365166" sldId="274"/>
        </pc:sldMkLst>
        <pc:spChg chg="mod">
          <ac:chgData name="Gastbenutzer" userId="S::urn:spo:anon#e2f3a9a36ae43a973af3ff352fca1f63674e0ad8a0df2d6efa0928285ac9f5ea::" providerId="AD" clId="Web-{93D6949F-376F-AA28-DDB7-E2995092F926}" dt="2024-05-13T08:12:23.624" v="1067" actId="20577"/>
          <ac:spMkLst>
            <pc:docMk/>
            <pc:sldMk cId="2020365166" sldId="274"/>
            <ac:spMk id="2" creationId="{1709811C-56DB-C5A2-5756-8938400C19A2}"/>
          </ac:spMkLst>
        </pc:spChg>
        <pc:spChg chg="add del mod">
          <ac:chgData name="Gastbenutzer" userId="S::urn:spo:anon#e2f3a9a36ae43a973af3ff352fca1f63674e0ad8a0df2d6efa0928285ac9f5ea::" providerId="AD" clId="Web-{93D6949F-376F-AA28-DDB7-E2995092F926}" dt="2024-05-13T08:10:18.433" v="1023"/>
          <ac:spMkLst>
            <pc:docMk/>
            <pc:sldMk cId="2020365166" sldId="274"/>
            <ac:spMk id="3" creationId="{BB1029D7-7B27-7B85-439E-15AD431BD1F0}"/>
          </ac:spMkLst>
        </pc:spChg>
        <pc:spChg chg="mod">
          <ac:chgData name="Gastbenutzer" userId="S::urn:spo:anon#e2f3a9a36ae43a973af3ff352fca1f63674e0ad8a0df2d6efa0928285ac9f5ea::" providerId="AD" clId="Web-{93D6949F-376F-AA28-DDB7-E2995092F926}" dt="2024-05-13T08:20:03.658" v="1161" actId="20577"/>
          <ac:spMkLst>
            <pc:docMk/>
            <pc:sldMk cId="2020365166" sldId="274"/>
            <ac:spMk id="4" creationId="{DBBC1260-5CB6-DF01-9162-956F9A88F4E1}"/>
          </ac:spMkLst>
        </pc:spChg>
      </pc:sldChg>
      <pc:sldChg chg="addSp delSp modSp">
        <pc:chgData name="Gastbenutzer" userId="S::urn:spo:anon#e2f3a9a36ae43a973af3ff352fca1f63674e0ad8a0df2d6efa0928285ac9f5ea::" providerId="AD" clId="Web-{93D6949F-376F-AA28-DDB7-E2995092F926}" dt="2024-05-13T08:25:31.042" v="1293" actId="1076"/>
        <pc:sldMkLst>
          <pc:docMk/>
          <pc:sldMk cId="1920239377" sldId="275"/>
        </pc:sldMkLst>
        <pc:spChg chg="mod">
          <ac:chgData name="Gastbenutzer" userId="S::urn:spo:anon#e2f3a9a36ae43a973af3ff352fca1f63674e0ad8a0df2d6efa0928285ac9f5ea::" providerId="AD" clId="Web-{93D6949F-376F-AA28-DDB7-E2995092F926}" dt="2024-05-13T08:21:50.598" v="1257" actId="14100"/>
          <ac:spMkLst>
            <pc:docMk/>
            <pc:sldMk cId="1920239377" sldId="275"/>
            <ac:spMk id="2" creationId="{1709811C-56DB-C5A2-5756-8938400C19A2}"/>
          </ac:spMkLst>
        </pc:spChg>
        <pc:spChg chg="add mod">
          <ac:chgData name="Gastbenutzer" userId="S::urn:spo:anon#e2f3a9a36ae43a973af3ff352fca1f63674e0ad8a0df2d6efa0928285ac9f5ea::" providerId="AD" clId="Web-{93D6949F-376F-AA28-DDB7-E2995092F926}" dt="2024-05-13T08:22:30.771" v="1285" actId="20577"/>
          <ac:spMkLst>
            <pc:docMk/>
            <pc:sldMk cId="1920239377" sldId="275"/>
            <ac:spMk id="3" creationId="{780286A7-5F8B-79E6-DDBC-2E73DA8B9377}"/>
          </ac:spMkLst>
        </pc:spChg>
        <pc:picChg chg="add mod">
          <ac:chgData name="Gastbenutzer" userId="S::urn:spo:anon#e2f3a9a36ae43a973af3ff352fca1f63674e0ad8a0df2d6efa0928285ac9f5ea::" providerId="AD" clId="Web-{93D6949F-376F-AA28-DDB7-E2995092F926}" dt="2024-05-13T08:25:31.042" v="1293" actId="1076"/>
          <ac:picMkLst>
            <pc:docMk/>
            <pc:sldMk cId="1920239377" sldId="275"/>
            <ac:picMk id="4" creationId="{BAFAFDD1-FA5F-52DD-52EF-8DBB79118A6B}"/>
          </ac:picMkLst>
        </pc:picChg>
        <pc:picChg chg="del mod ord">
          <ac:chgData name="Gastbenutzer" userId="S::urn:spo:anon#e2f3a9a36ae43a973af3ff352fca1f63674e0ad8a0df2d6efa0928285ac9f5ea::" providerId="AD" clId="Web-{93D6949F-376F-AA28-DDB7-E2995092F926}" dt="2024-05-13T08:24:32.165" v="1291"/>
          <ac:picMkLst>
            <pc:docMk/>
            <pc:sldMk cId="1920239377" sldId="275"/>
            <ac:picMk id="5" creationId="{7CE9555F-2860-ED06-35C0-2E03D6E0B290}"/>
          </ac:picMkLst>
        </pc:picChg>
      </pc:sldChg>
      <pc:sldChg chg="addSp modSp new ord">
        <pc:chgData name="Gastbenutzer" userId="S::urn:spo:anon#e2f3a9a36ae43a973af3ff352fca1f63674e0ad8a0df2d6efa0928285ac9f5ea::" providerId="AD" clId="Web-{93D6949F-376F-AA28-DDB7-E2995092F926}" dt="2024-05-13T08:16:17.104" v="1121" actId="20577"/>
        <pc:sldMkLst>
          <pc:docMk/>
          <pc:sldMk cId="4165298217" sldId="278"/>
        </pc:sldMkLst>
        <pc:spChg chg="mod">
          <ac:chgData name="Gastbenutzer" userId="S::urn:spo:anon#e2f3a9a36ae43a973af3ff352fca1f63674e0ad8a0df2d6efa0928285ac9f5ea::" providerId="AD" clId="Web-{93D6949F-376F-AA28-DDB7-E2995092F926}" dt="2024-05-13T08:16:17.104" v="1121" actId="20577"/>
          <ac:spMkLst>
            <pc:docMk/>
            <pc:sldMk cId="4165298217" sldId="278"/>
            <ac:spMk id="2" creationId="{9ACF3B29-0381-108C-BB96-87C919240885}"/>
          </ac:spMkLst>
        </pc:spChg>
        <pc:spChg chg="add mod">
          <ac:chgData name="Gastbenutzer" userId="S::urn:spo:anon#e2f3a9a36ae43a973af3ff352fca1f63674e0ad8a0df2d6efa0928285ac9f5ea::" providerId="AD" clId="Web-{93D6949F-376F-AA28-DDB7-E2995092F926}" dt="2024-05-13T08:16:09.464" v="1120" actId="20577"/>
          <ac:spMkLst>
            <pc:docMk/>
            <pc:sldMk cId="4165298217" sldId="278"/>
            <ac:spMk id="3" creationId="{BB1029D7-7B27-7B85-439E-15AD431BD1F0}"/>
          </ac:spMkLst>
        </pc:spChg>
      </pc:sldChg>
    </pc:docChg>
  </pc:docChgLst>
  <pc:docChgLst>
    <pc:chgData name="Niederreiter, Heike" userId="1b2be0e9-371d-4a9f-8393-8aaf10a6b4ad" providerId="ADAL" clId="{2CDA06A8-744B-49CF-A761-482C1A7303BC}"/>
    <pc:docChg chg="custSel modSld sldOrd">
      <pc:chgData name="Niederreiter, Heike" userId="1b2be0e9-371d-4a9f-8393-8aaf10a6b4ad" providerId="ADAL" clId="{2CDA06A8-744B-49CF-A761-482C1A7303BC}" dt="2024-05-14T09:24:05.408" v="507" actId="1076"/>
      <pc:docMkLst>
        <pc:docMk/>
      </pc:docMkLst>
      <pc:sldChg chg="modSp mod">
        <pc:chgData name="Niederreiter, Heike" userId="1b2be0e9-371d-4a9f-8393-8aaf10a6b4ad" providerId="ADAL" clId="{2CDA06A8-744B-49CF-A761-482C1A7303BC}" dt="2024-05-14T09:18:17.200" v="485" actId="27636"/>
        <pc:sldMkLst>
          <pc:docMk/>
          <pc:sldMk cId="2265915640" sldId="256"/>
        </pc:sldMkLst>
        <pc:spChg chg="mod">
          <ac:chgData name="Niederreiter, Heike" userId="1b2be0e9-371d-4a9f-8393-8aaf10a6b4ad" providerId="ADAL" clId="{2CDA06A8-744B-49CF-A761-482C1A7303BC}" dt="2024-05-14T09:18:17.200" v="485" actId="27636"/>
          <ac:spMkLst>
            <pc:docMk/>
            <pc:sldMk cId="2265915640" sldId="256"/>
            <ac:spMk id="3" creationId="{4FCC7A4A-D37F-70FD-354B-19D9BEAA9B6B}"/>
          </ac:spMkLst>
        </pc:spChg>
      </pc:sldChg>
      <pc:sldChg chg="addSp modSp mod">
        <pc:chgData name="Niederreiter, Heike" userId="1b2be0e9-371d-4a9f-8393-8aaf10a6b4ad" providerId="ADAL" clId="{2CDA06A8-744B-49CF-A761-482C1A7303BC}" dt="2024-05-13T06:51:56.812" v="289" actId="20577"/>
        <pc:sldMkLst>
          <pc:docMk/>
          <pc:sldMk cId="1187185374" sldId="269"/>
        </pc:sldMkLst>
        <pc:spChg chg="mod">
          <ac:chgData name="Niederreiter, Heike" userId="1b2be0e9-371d-4a9f-8393-8aaf10a6b4ad" providerId="ADAL" clId="{2CDA06A8-744B-49CF-A761-482C1A7303BC}" dt="2024-05-13T06:49:39.472" v="165" actId="14100"/>
          <ac:spMkLst>
            <pc:docMk/>
            <pc:sldMk cId="1187185374" sldId="269"/>
            <ac:spMk id="2" creationId="{1709811C-56DB-C5A2-5756-8938400C19A2}"/>
          </ac:spMkLst>
        </pc:spChg>
        <pc:spChg chg="add mod">
          <ac:chgData name="Niederreiter, Heike" userId="1b2be0e9-371d-4a9f-8393-8aaf10a6b4ad" providerId="ADAL" clId="{2CDA06A8-744B-49CF-A761-482C1A7303BC}" dt="2024-05-13T06:51:56.812" v="289" actId="20577"/>
          <ac:spMkLst>
            <pc:docMk/>
            <pc:sldMk cId="1187185374" sldId="269"/>
            <ac:spMk id="3" creationId="{C8941F95-1721-B082-97B1-EBB24A072B82}"/>
          </ac:spMkLst>
        </pc:spChg>
        <pc:spChg chg="mod">
          <ac:chgData name="Niederreiter, Heike" userId="1b2be0e9-371d-4a9f-8393-8aaf10a6b4ad" providerId="ADAL" clId="{2CDA06A8-744B-49CF-A761-482C1A7303BC}" dt="2024-05-10T08:51:31.932" v="158" actId="1076"/>
          <ac:spMkLst>
            <pc:docMk/>
            <pc:sldMk cId="1187185374" sldId="269"/>
            <ac:spMk id="6" creationId="{0A4852DB-0C77-29C5-AD2A-D8716A3E7294}"/>
          </ac:spMkLst>
        </pc:spChg>
        <pc:picChg chg="mod">
          <ac:chgData name="Niederreiter, Heike" userId="1b2be0e9-371d-4a9f-8393-8aaf10a6b4ad" providerId="ADAL" clId="{2CDA06A8-744B-49CF-A761-482C1A7303BC}" dt="2024-05-13T06:49:41.191" v="166" actId="1076"/>
          <ac:picMkLst>
            <pc:docMk/>
            <pc:sldMk cId="1187185374" sldId="269"/>
            <ac:picMk id="5" creationId="{C347ADE8-BAF7-BB8E-42EE-8F668E6BEA17}"/>
          </ac:picMkLst>
        </pc:picChg>
        <pc:picChg chg="mod">
          <ac:chgData name="Niederreiter, Heike" userId="1b2be0e9-371d-4a9f-8393-8aaf10a6b4ad" providerId="ADAL" clId="{2CDA06A8-744B-49CF-A761-482C1A7303BC}" dt="2024-05-10T08:50:39.563" v="131" actId="1076"/>
          <ac:picMkLst>
            <pc:docMk/>
            <pc:sldMk cId="1187185374" sldId="269"/>
            <ac:picMk id="8" creationId="{551B3319-C54E-2728-66DE-0F9B0A8A6057}"/>
          </ac:picMkLst>
        </pc:picChg>
      </pc:sldChg>
      <pc:sldChg chg="modSp">
        <pc:chgData name="Niederreiter, Heike" userId="1b2be0e9-371d-4a9f-8393-8aaf10a6b4ad" providerId="ADAL" clId="{2CDA06A8-744B-49CF-A761-482C1A7303BC}" dt="2024-05-13T06:54:43.543" v="335" actId="20578"/>
        <pc:sldMkLst>
          <pc:docMk/>
          <pc:sldMk cId="1340056640" sldId="270"/>
        </pc:sldMkLst>
        <pc:spChg chg="mod">
          <ac:chgData name="Niederreiter, Heike" userId="1b2be0e9-371d-4a9f-8393-8aaf10a6b4ad" providerId="ADAL" clId="{2CDA06A8-744B-49CF-A761-482C1A7303BC}" dt="2024-05-13T06:54:43.543" v="335" actId="20578"/>
          <ac:spMkLst>
            <pc:docMk/>
            <pc:sldMk cId="1340056640" sldId="270"/>
            <ac:spMk id="9" creationId="{D15DFF1B-BB2C-16F0-E050-C7B5CDECE924}"/>
          </ac:spMkLst>
        </pc:spChg>
      </pc:sldChg>
      <pc:sldChg chg="ord">
        <pc:chgData name="Niederreiter, Heike" userId="1b2be0e9-371d-4a9f-8393-8aaf10a6b4ad" providerId="ADAL" clId="{2CDA06A8-744B-49CF-A761-482C1A7303BC}" dt="2024-05-13T06:53:07.025" v="324"/>
        <pc:sldMkLst>
          <pc:docMk/>
          <pc:sldMk cId="3239860529" sldId="271"/>
        </pc:sldMkLst>
      </pc:sldChg>
      <pc:sldChg chg="modSp mod">
        <pc:chgData name="Niederreiter, Heike" userId="1b2be0e9-371d-4a9f-8393-8aaf10a6b4ad" providerId="ADAL" clId="{2CDA06A8-744B-49CF-A761-482C1A7303BC}" dt="2024-05-14T09:24:05.408" v="507" actId="1076"/>
        <pc:sldMkLst>
          <pc:docMk/>
          <pc:sldMk cId="1375496960" sldId="272"/>
        </pc:sldMkLst>
        <pc:spChg chg="mod">
          <ac:chgData name="Niederreiter, Heike" userId="1b2be0e9-371d-4a9f-8393-8aaf10a6b4ad" providerId="ADAL" clId="{2CDA06A8-744B-49CF-A761-482C1A7303BC}" dt="2024-05-13T06:56:31.780" v="423" actId="20577"/>
          <ac:spMkLst>
            <pc:docMk/>
            <pc:sldMk cId="1375496960" sldId="272"/>
            <ac:spMk id="2" creationId="{1709811C-56DB-C5A2-5756-8938400C19A2}"/>
          </ac:spMkLst>
        </pc:spChg>
        <pc:spChg chg="mod">
          <ac:chgData name="Niederreiter, Heike" userId="1b2be0e9-371d-4a9f-8393-8aaf10a6b4ad" providerId="ADAL" clId="{2CDA06A8-744B-49CF-A761-482C1A7303BC}" dt="2024-05-13T06:57:04.601" v="479" actId="20577"/>
          <ac:spMkLst>
            <pc:docMk/>
            <pc:sldMk cId="1375496960" sldId="272"/>
            <ac:spMk id="6" creationId="{151F6F18-8B2D-9A74-AEC6-472CA73CDC49}"/>
          </ac:spMkLst>
        </pc:spChg>
        <pc:spChg chg="mod">
          <ac:chgData name="Niederreiter, Heike" userId="1b2be0e9-371d-4a9f-8393-8aaf10a6b4ad" providerId="ADAL" clId="{2CDA06A8-744B-49CF-A761-482C1A7303BC}" dt="2024-05-14T09:24:05.408" v="507" actId="1076"/>
          <ac:spMkLst>
            <pc:docMk/>
            <pc:sldMk cId="1375496960" sldId="272"/>
            <ac:spMk id="7" creationId="{D3F740A6-8BAA-CC5D-74CA-19375AD72BCC}"/>
          </ac:spMkLst>
        </pc:spChg>
        <pc:picChg chg="mod">
          <ac:chgData name="Niederreiter, Heike" userId="1b2be0e9-371d-4a9f-8393-8aaf10a6b4ad" providerId="ADAL" clId="{2CDA06A8-744B-49CF-A761-482C1A7303BC}" dt="2024-05-13T06:55:52.272" v="378" actId="14100"/>
          <ac:picMkLst>
            <pc:docMk/>
            <pc:sldMk cId="1375496960" sldId="272"/>
            <ac:picMk id="5" creationId="{5C217614-D9DD-0BF9-7B35-BA5B480FF339}"/>
          </ac:picMkLst>
        </pc:picChg>
      </pc:sldChg>
      <pc:sldChg chg="ord">
        <pc:chgData name="Niederreiter, Heike" userId="1b2be0e9-371d-4a9f-8393-8aaf10a6b4ad" providerId="ADAL" clId="{2CDA06A8-744B-49CF-A761-482C1A7303BC}" dt="2024-05-13T06:57:38.739" v="481"/>
        <pc:sldMkLst>
          <pc:docMk/>
          <pc:sldMk cId="3576014444" sldId="273"/>
        </pc:sldMkLst>
      </pc:sldChg>
      <pc:sldChg chg="addSp modSp mod">
        <pc:chgData name="Niederreiter, Heike" userId="1b2be0e9-371d-4a9f-8393-8aaf10a6b4ad" providerId="ADAL" clId="{2CDA06A8-744B-49CF-A761-482C1A7303BC}" dt="2024-05-10T08:49:07.307" v="1" actId="1076"/>
        <pc:sldMkLst>
          <pc:docMk/>
          <pc:sldMk cId="1920239377" sldId="275"/>
        </pc:sldMkLst>
        <pc:picChg chg="add mod">
          <ac:chgData name="Niederreiter, Heike" userId="1b2be0e9-371d-4a9f-8393-8aaf10a6b4ad" providerId="ADAL" clId="{2CDA06A8-744B-49CF-A761-482C1A7303BC}" dt="2024-05-10T08:49:07.307" v="1" actId="1076"/>
          <ac:picMkLst>
            <pc:docMk/>
            <pc:sldMk cId="1920239377" sldId="275"/>
            <ac:picMk id="5" creationId="{7CE9555F-2860-ED06-35C0-2E03D6E0B290}"/>
          </ac:picMkLst>
        </pc:picChg>
      </pc:sldChg>
      <pc:sldChg chg="modSp mod">
        <pc:chgData name="Niederreiter, Heike" userId="1b2be0e9-371d-4a9f-8393-8aaf10a6b4ad" providerId="ADAL" clId="{2CDA06A8-744B-49CF-A761-482C1A7303BC}" dt="2024-05-13T06:53:44.868" v="334" actId="20577"/>
        <pc:sldMkLst>
          <pc:docMk/>
          <pc:sldMk cId="1227607743" sldId="277"/>
        </pc:sldMkLst>
        <pc:spChg chg="mod">
          <ac:chgData name="Niederreiter, Heike" userId="1b2be0e9-371d-4a9f-8393-8aaf10a6b4ad" providerId="ADAL" clId="{2CDA06A8-744B-49CF-A761-482C1A7303BC}" dt="2024-05-13T06:53:44.868" v="334" actId="20577"/>
          <ac:spMkLst>
            <pc:docMk/>
            <pc:sldMk cId="1227607743" sldId="277"/>
            <ac:spMk id="6" creationId="{0A4852DB-0C77-29C5-AD2A-D8716A3E7294}"/>
          </ac:spMkLst>
        </pc:spChg>
        <pc:picChg chg="mod">
          <ac:chgData name="Niederreiter, Heike" userId="1b2be0e9-371d-4a9f-8393-8aaf10a6b4ad" providerId="ADAL" clId="{2CDA06A8-744B-49CF-A761-482C1A7303BC}" dt="2024-05-13T06:53:40.481" v="332" actId="1076"/>
          <ac:picMkLst>
            <pc:docMk/>
            <pc:sldMk cId="1227607743" sldId="277"/>
            <ac:picMk id="8" creationId="{551B3319-C54E-2728-66DE-0F9B0A8A6057}"/>
          </ac:picMkLst>
        </pc:picChg>
      </pc:sldChg>
      <pc:sldChg chg="modSp mod">
        <pc:chgData name="Niederreiter, Heike" userId="1b2be0e9-371d-4a9f-8393-8aaf10a6b4ad" providerId="ADAL" clId="{2CDA06A8-744B-49CF-A761-482C1A7303BC}" dt="2024-05-14T09:19:59.164" v="506" actId="20577"/>
        <pc:sldMkLst>
          <pc:docMk/>
          <pc:sldMk cId="4165298217" sldId="278"/>
        </pc:sldMkLst>
        <pc:spChg chg="mod">
          <ac:chgData name="Niederreiter, Heike" userId="1b2be0e9-371d-4a9f-8393-8aaf10a6b4ad" providerId="ADAL" clId="{2CDA06A8-744B-49CF-A761-482C1A7303BC}" dt="2024-05-14T09:19:59.164" v="506" actId="20577"/>
          <ac:spMkLst>
            <pc:docMk/>
            <pc:sldMk cId="4165298217" sldId="278"/>
            <ac:spMk id="3" creationId="{BB1029D7-7B27-7B85-439E-15AD431BD1F0}"/>
          </ac:spMkLst>
        </pc:spChg>
      </pc:sldChg>
    </pc:docChg>
  </pc:docChgLst>
  <pc:docChgLst>
    <pc:chgData name="Gastbenutzer" userId="S::urn:spo:anon#e2f3a9a36ae43a973af3ff352fca1f63674e0ad8a0df2d6efa0928285ac9f5ea::" providerId="AD" clId="Web-{0E613F8E-8D0A-D1FA-0608-441977BEF50A}"/>
    <pc:docChg chg="modSld">
      <pc:chgData name="Gastbenutzer" userId="S::urn:spo:anon#e2f3a9a36ae43a973af3ff352fca1f63674e0ad8a0df2d6efa0928285ac9f5ea::" providerId="AD" clId="Web-{0E613F8E-8D0A-D1FA-0608-441977BEF50A}" dt="2024-05-13T06:19:07.447" v="59" actId="20577"/>
      <pc:docMkLst>
        <pc:docMk/>
      </pc:docMkLst>
      <pc:sldChg chg="modSp">
        <pc:chgData name="Gastbenutzer" userId="S::urn:spo:anon#e2f3a9a36ae43a973af3ff352fca1f63674e0ad8a0df2d6efa0928285ac9f5ea::" providerId="AD" clId="Web-{0E613F8E-8D0A-D1FA-0608-441977BEF50A}" dt="2024-05-13T05:49:49.662" v="10" actId="14100"/>
        <pc:sldMkLst>
          <pc:docMk/>
          <pc:sldMk cId="1340056640" sldId="270"/>
        </pc:sldMkLst>
        <pc:spChg chg="mod">
          <ac:chgData name="Gastbenutzer" userId="S::urn:spo:anon#e2f3a9a36ae43a973af3ff352fca1f63674e0ad8a0df2d6efa0928285ac9f5ea::" providerId="AD" clId="Web-{0E613F8E-8D0A-D1FA-0608-441977BEF50A}" dt="2024-05-13T05:49:49.662" v="10" actId="14100"/>
          <ac:spMkLst>
            <pc:docMk/>
            <pc:sldMk cId="1340056640" sldId="270"/>
            <ac:spMk id="9" creationId="{D15DFF1B-BB2C-16F0-E050-C7B5CDECE924}"/>
          </ac:spMkLst>
        </pc:spChg>
        <pc:spChg chg="mod">
          <ac:chgData name="Gastbenutzer" userId="S::urn:spo:anon#e2f3a9a36ae43a973af3ff352fca1f63674e0ad8a0df2d6efa0928285ac9f5ea::" providerId="AD" clId="Web-{0E613F8E-8D0A-D1FA-0608-441977BEF50A}" dt="2024-05-13T05:49:47.256" v="9" actId="20577"/>
          <ac:spMkLst>
            <pc:docMk/>
            <pc:sldMk cId="1340056640" sldId="270"/>
            <ac:spMk id="11" creationId="{8A0DB55F-D790-8FA9-74DA-A2926B0182B6}"/>
          </ac:spMkLst>
        </pc:spChg>
      </pc:sldChg>
      <pc:sldChg chg="addSp modSp">
        <pc:chgData name="Gastbenutzer" userId="S::urn:spo:anon#e2f3a9a36ae43a973af3ff352fca1f63674e0ad8a0df2d6efa0928285ac9f5ea::" providerId="AD" clId="Web-{0E613F8E-8D0A-D1FA-0608-441977BEF50A}" dt="2024-05-13T06:04:15.281" v="17" actId="20577"/>
        <pc:sldMkLst>
          <pc:docMk/>
          <pc:sldMk cId="3576014444" sldId="273"/>
        </pc:sldMkLst>
        <pc:spChg chg="mod">
          <ac:chgData name="Gastbenutzer" userId="S::urn:spo:anon#e2f3a9a36ae43a973af3ff352fca1f63674e0ad8a0df2d6efa0928285ac9f5ea::" providerId="AD" clId="Web-{0E613F8E-8D0A-D1FA-0608-441977BEF50A}" dt="2024-05-13T06:04:02.577" v="12" actId="20577"/>
          <ac:spMkLst>
            <pc:docMk/>
            <pc:sldMk cId="3576014444" sldId="273"/>
            <ac:spMk id="2" creationId="{1709811C-56DB-C5A2-5756-8938400C19A2}"/>
          </ac:spMkLst>
        </pc:spChg>
        <pc:spChg chg="add mod">
          <ac:chgData name="Gastbenutzer" userId="S::urn:spo:anon#e2f3a9a36ae43a973af3ff352fca1f63674e0ad8a0df2d6efa0928285ac9f5ea::" providerId="AD" clId="Web-{0E613F8E-8D0A-D1FA-0608-441977BEF50A}" dt="2024-05-13T06:04:15.281" v="17" actId="20577"/>
          <ac:spMkLst>
            <pc:docMk/>
            <pc:sldMk cId="3576014444" sldId="273"/>
            <ac:spMk id="3" creationId="{7A31B77D-9F4B-AC50-D455-F83887E716FC}"/>
          </ac:spMkLst>
        </pc:spChg>
      </pc:sldChg>
      <pc:sldChg chg="addSp modSp">
        <pc:chgData name="Gastbenutzer" userId="S::urn:spo:anon#e2f3a9a36ae43a973af3ff352fca1f63674e0ad8a0df2d6efa0928285ac9f5ea::" providerId="AD" clId="Web-{0E613F8E-8D0A-D1FA-0608-441977BEF50A}" dt="2024-05-13T06:19:07.447" v="59" actId="20577"/>
        <pc:sldMkLst>
          <pc:docMk/>
          <pc:sldMk cId="2020365166" sldId="274"/>
        </pc:sldMkLst>
        <pc:spChg chg="add mod">
          <ac:chgData name="Gastbenutzer" userId="S::urn:spo:anon#e2f3a9a36ae43a973af3ff352fca1f63674e0ad8a0df2d6efa0928285ac9f5ea::" providerId="AD" clId="Web-{0E613F8E-8D0A-D1FA-0608-441977BEF50A}" dt="2024-05-13T06:19:07.447" v="59" actId="20577"/>
          <ac:spMkLst>
            <pc:docMk/>
            <pc:sldMk cId="2020365166" sldId="274"/>
            <ac:spMk id="4" creationId="{DBBC1260-5CB6-DF01-9162-956F9A88F4E1}"/>
          </ac:spMkLst>
        </pc:spChg>
      </pc:sldChg>
    </pc:docChg>
  </pc:docChgLst>
  <pc:docChgLst>
    <pc:chgData name="Gastbenutzer" userId="S::urn:spo:anon#e2f3a9a36ae43a973af3ff352fca1f63674e0ad8a0df2d6efa0928285ac9f5ea::" providerId="AD" clId="Web-{B27AC70F-F9F3-19E1-1C84-659DDACB5F62}"/>
    <pc:docChg chg="modSld">
      <pc:chgData name="Gastbenutzer" userId="S::urn:spo:anon#e2f3a9a36ae43a973af3ff352fca1f63674e0ad8a0df2d6efa0928285ac9f5ea::" providerId="AD" clId="Web-{B27AC70F-F9F3-19E1-1C84-659DDACB5F62}" dt="2024-05-14T12:39:35.007" v="3" actId="20577"/>
      <pc:docMkLst>
        <pc:docMk/>
      </pc:docMkLst>
      <pc:sldChg chg="modSp">
        <pc:chgData name="Gastbenutzer" userId="S::urn:spo:anon#e2f3a9a36ae43a973af3ff352fca1f63674e0ad8a0df2d6efa0928285ac9f5ea::" providerId="AD" clId="Web-{B27AC70F-F9F3-19E1-1C84-659DDACB5F62}" dt="2024-05-14T12:39:35.007" v="3" actId="20577"/>
        <pc:sldMkLst>
          <pc:docMk/>
          <pc:sldMk cId="1920239377" sldId="275"/>
        </pc:sldMkLst>
        <pc:spChg chg="mod">
          <ac:chgData name="Gastbenutzer" userId="S::urn:spo:anon#e2f3a9a36ae43a973af3ff352fca1f63674e0ad8a0df2d6efa0928285ac9f5ea::" providerId="AD" clId="Web-{B27AC70F-F9F3-19E1-1C84-659DDACB5F62}" dt="2024-05-14T12:39:35.007" v="3" actId="20577"/>
          <ac:spMkLst>
            <pc:docMk/>
            <pc:sldMk cId="1920239377" sldId="275"/>
            <ac:spMk id="3" creationId="{780286A7-5F8B-79E6-DDBC-2E73DA8B9377}"/>
          </ac:spMkLst>
        </pc:spChg>
      </pc:sldChg>
    </pc:docChg>
  </pc:docChgLst>
  <pc:docChgLst>
    <pc:chgData name="Gastbenutzer" userId="S::urn:spo:anon#e2f3a9a36ae43a973af3ff352fca1f63674e0ad8a0df2d6efa0928285ac9f5ea::" providerId="AD" clId="Web-{94BB6C59-6851-15AA-D858-F1CE86C91477}"/>
    <pc:docChg chg="modSld">
      <pc:chgData name="Gastbenutzer" userId="S::urn:spo:anon#e2f3a9a36ae43a973af3ff352fca1f63674e0ad8a0df2d6efa0928285ac9f5ea::" providerId="AD" clId="Web-{94BB6C59-6851-15AA-D858-F1CE86C91477}" dt="2024-05-14T12:36:13.519" v="316" actId="20577"/>
      <pc:docMkLst>
        <pc:docMk/>
      </pc:docMkLst>
      <pc:sldChg chg="modSp">
        <pc:chgData name="Gastbenutzer" userId="S::urn:spo:anon#e2f3a9a36ae43a973af3ff352fca1f63674e0ad8a0df2d6efa0928285ac9f5ea::" providerId="AD" clId="Web-{94BB6C59-6851-15AA-D858-F1CE86C91477}" dt="2024-05-14T09:23:21.721" v="46" actId="20577"/>
        <pc:sldMkLst>
          <pc:docMk/>
          <pc:sldMk cId="1340056640" sldId="270"/>
        </pc:sldMkLst>
        <pc:spChg chg="mod">
          <ac:chgData name="Gastbenutzer" userId="S::urn:spo:anon#e2f3a9a36ae43a973af3ff352fca1f63674e0ad8a0df2d6efa0928285ac9f5ea::" providerId="AD" clId="Web-{94BB6C59-6851-15AA-D858-F1CE86C91477}" dt="2024-05-14T09:23:21.721" v="46" actId="20577"/>
          <ac:spMkLst>
            <pc:docMk/>
            <pc:sldMk cId="1340056640" sldId="270"/>
            <ac:spMk id="9" creationId="{D15DFF1B-BB2C-16F0-E050-C7B5CDECE924}"/>
          </ac:spMkLst>
        </pc:spChg>
      </pc:sldChg>
      <pc:sldChg chg="modSp">
        <pc:chgData name="Gastbenutzer" userId="S::urn:spo:anon#e2f3a9a36ae43a973af3ff352fca1f63674e0ad8a0df2d6efa0928285ac9f5ea::" providerId="AD" clId="Web-{94BB6C59-6851-15AA-D858-F1CE86C91477}" dt="2024-05-14T09:38:40.158" v="130" actId="1076"/>
        <pc:sldMkLst>
          <pc:docMk/>
          <pc:sldMk cId="3239860529" sldId="271"/>
        </pc:sldMkLst>
        <pc:spChg chg="mod">
          <ac:chgData name="Gastbenutzer" userId="S::urn:spo:anon#e2f3a9a36ae43a973af3ff352fca1f63674e0ad8a0df2d6efa0928285ac9f5ea::" providerId="AD" clId="Web-{94BB6C59-6851-15AA-D858-F1CE86C91477}" dt="2024-05-14T09:38:40.158" v="130" actId="1076"/>
          <ac:spMkLst>
            <pc:docMk/>
            <pc:sldMk cId="3239860529" sldId="271"/>
            <ac:spMk id="5" creationId="{69A58CB0-A399-96F5-61BD-5AF5F60867C5}"/>
          </ac:spMkLst>
        </pc:spChg>
        <pc:spChg chg="mod">
          <ac:chgData name="Gastbenutzer" userId="S::urn:spo:anon#e2f3a9a36ae43a973af3ff352fca1f63674e0ad8a0df2d6efa0928285ac9f5ea::" providerId="AD" clId="Web-{94BB6C59-6851-15AA-D858-F1CE86C91477}" dt="2024-05-14T09:38:29.314" v="127" actId="1076"/>
          <ac:spMkLst>
            <pc:docMk/>
            <pc:sldMk cId="3239860529" sldId="271"/>
            <ac:spMk id="6" creationId="{43443ACC-1AF1-F0A0-5D8F-AF1E5E74346A}"/>
          </ac:spMkLst>
        </pc:spChg>
        <pc:picChg chg="mod">
          <ac:chgData name="Gastbenutzer" userId="S::urn:spo:anon#e2f3a9a36ae43a973af3ff352fca1f63674e0ad8a0df2d6efa0928285ac9f5ea::" providerId="AD" clId="Web-{94BB6C59-6851-15AA-D858-F1CE86C91477}" dt="2024-05-14T09:38:31.752" v="128" actId="1076"/>
          <ac:picMkLst>
            <pc:docMk/>
            <pc:sldMk cId="3239860529" sldId="271"/>
            <ac:picMk id="8" creationId="{7423680E-8A6F-F66A-9AC4-A18991106CE6}"/>
          </ac:picMkLst>
        </pc:picChg>
      </pc:sldChg>
      <pc:sldChg chg="delSp modSp">
        <pc:chgData name="Gastbenutzer" userId="S::urn:spo:anon#e2f3a9a36ae43a973af3ff352fca1f63674e0ad8a0df2d6efa0928285ac9f5ea::" providerId="AD" clId="Web-{94BB6C59-6851-15AA-D858-F1CE86C91477}" dt="2024-05-14T09:24:06.192" v="54" actId="1076"/>
        <pc:sldMkLst>
          <pc:docMk/>
          <pc:sldMk cId="1375496960" sldId="272"/>
        </pc:sldMkLst>
        <pc:spChg chg="mod">
          <ac:chgData name="Gastbenutzer" userId="S::urn:spo:anon#e2f3a9a36ae43a973af3ff352fca1f63674e0ad8a0df2d6efa0928285ac9f5ea::" providerId="AD" clId="Web-{94BB6C59-6851-15AA-D858-F1CE86C91477}" dt="2024-05-14T09:23:53.832" v="50" actId="1076"/>
          <ac:spMkLst>
            <pc:docMk/>
            <pc:sldMk cId="1375496960" sldId="272"/>
            <ac:spMk id="2" creationId="{1709811C-56DB-C5A2-5756-8938400C19A2}"/>
          </ac:spMkLst>
        </pc:spChg>
        <pc:spChg chg="del mod">
          <ac:chgData name="Gastbenutzer" userId="S::urn:spo:anon#e2f3a9a36ae43a973af3ff352fca1f63674e0ad8a0df2d6efa0928285ac9f5ea::" providerId="AD" clId="Web-{94BB6C59-6851-15AA-D858-F1CE86C91477}" dt="2024-05-14T09:24:04.224" v="53"/>
          <ac:spMkLst>
            <pc:docMk/>
            <pc:sldMk cId="1375496960" sldId="272"/>
            <ac:spMk id="6" creationId="{151F6F18-8B2D-9A74-AEC6-472CA73CDC49}"/>
          </ac:spMkLst>
        </pc:spChg>
        <pc:spChg chg="mod">
          <ac:chgData name="Gastbenutzer" userId="S::urn:spo:anon#e2f3a9a36ae43a973af3ff352fca1f63674e0ad8a0df2d6efa0928285ac9f5ea::" providerId="AD" clId="Web-{94BB6C59-6851-15AA-D858-F1CE86C91477}" dt="2024-05-14T09:24:06.192" v="54" actId="1076"/>
          <ac:spMkLst>
            <pc:docMk/>
            <pc:sldMk cId="1375496960" sldId="272"/>
            <ac:spMk id="7" creationId="{D3F740A6-8BAA-CC5D-74CA-19375AD72BCC}"/>
          </ac:spMkLst>
        </pc:spChg>
      </pc:sldChg>
      <pc:sldChg chg="modSp">
        <pc:chgData name="Gastbenutzer" userId="S::urn:spo:anon#e2f3a9a36ae43a973af3ff352fca1f63674e0ad8a0df2d6efa0928285ac9f5ea::" providerId="AD" clId="Web-{94BB6C59-6851-15AA-D858-F1CE86C91477}" dt="2024-05-14T09:28:42.066" v="81" actId="20577"/>
        <pc:sldMkLst>
          <pc:docMk/>
          <pc:sldMk cId="3576014444" sldId="273"/>
        </pc:sldMkLst>
        <pc:spChg chg="mod">
          <ac:chgData name="Gastbenutzer" userId="S::urn:spo:anon#e2f3a9a36ae43a973af3ff352fca1f63674e0ad8a0df2d6efa0928285ac9f5ea::" providerId="AD" clId="Web-{94BB6C59-6851-15AA-D858-F1CE86C91477}" dt="2024-05-14T09:26:11.292" v="56" actId="20577"/>
          <ac:spMkLst>
            <pc:docMk/>
            <pc:sldMk cId="3576014444" sldId="273"/>
            <ac:spMk id="3" creationId="{7A31B77D-9F4B-AC50-D455-F83887E716FC}"/>
          </ac:spMkLst>
        </pc:spChg>
        <pc:spChg chg="mod">
          <ac:chgData name="Gastbenutzer" userId="S::urn:spo:anon#e2f3a9a36ae43a973af3ff352fca1f63674e0ad8a0df2d6efa0928285ac9f5ea::" providerId="AD" clId="Web-{94BB6C59-6851-15AA-D858-F1CE86C91477}" dt="2024-05-14T09:28:42.066" v="81" actId="20577"/>
          <ac:spMkLst>
            <pc:docMk/>
            <pc:sldMk cId="3576014444" sldId="273"/>
            <ac:spMk id="7" creationId="{622477B3-AC37-E6E9-B6AF-D5A3DF9C1209}"/>
          </ac:spMkLst>
        </pc:spChg>
      </pc:sldChg>
      <pc:sldChg chg="modSp">
        <pc:chgData name="Gastbenutzer" userId="S::urn:spo:anon#e2f3a9a36ae43a973af3ff352fca1f63674e0ad8a0df2d6efa0928285ac9f5ea::" providerId="AD" clId="Web-{94BB6C59-6851-15AA-D858-F1CE86C91477}" dt="2024-05-14T12:36:13.519" v="316" actId="20577"/>
        <pc:sldMkLst>
          <pc:docMk/>
          <pc:sldMk cId="2020365166" sldId="274"/>
        </pc:sldMkLst>
        <pc:spChg chg="mod">
          <ac:chgData name="Gastbenutzer" userId="S::urn:spo:anon#e2f3a9a36ae43a973af3ff352fca1f63674e0ad8a0df2d6efa0928285ac9f5ea::" providerId="AD" clId="Web-{94BB6C59-6851-15AA-D858-F1CE86C91477}" dt="2024-05-14T12:32:30.434" v="183" actId="1076"/>
          <ac:spMkLst>
            <pc:docMk/>
            <pc:sldMk cId="2020365166" sldId="274"/>
            <ac:spMk id="2" creationId="{1709811C-56DB-C5A2-5756-8938400C19A2}"/>
          </ac:spMkLst>
        </pc:spChg>
        <pc:spChg chg="mod">
          <ac:chgData name="Gastbenutzer" userId="S::urn:spo:anon#e2f3a9a36ae43a973af3ff352fca1f63674e0ad8a0df2d6efa0928285ac9f5ea::" providerId="AD" clId="Web-{94BB6C59-6851-15AA-D858-F1CE86C91477}" dt="2024-05-14T12:36:13.519" v="316" actId="20577"/>
          <ac:spMkLst>
            <pc:docMk/>
            <pc:sldMk cId="2020365166" sldId="274"/>
            <ac:spMk id="4" creationId="{DBBC1260-5CB6-DF01-9162-956F9A88F4E1}"/>
          </ac:spMkLst>
        </pc:spChg>
      </pc:sldChg>
      <pc:sldChg chg="modSp">
        <pc:chgData name="Gastbenutzer" userId="S::urn:spo:anon#e2f3a9a36ae43a973af3ff352fca1f63674e0ad8a0df2d6efa0928285ac9f5ea::" providerId="AD" clId="Web-{94BB6C59-6851-15AA-D858-F1CE86C91477}" dt="2024-05-14T09:36:02.557" v="125" actId="14100"/>
        <pc:sldMkLst>
          <pc:docMk/>
          <pc:sldMk cId="1920239377" sldId="275"/>
        </pc:sldMkLst>
        <pc:spChg chg="mod">
          <ac:chgData name="Gastbenutzer" userId="S::urn:spo:anon#e2f3a9a36ae43a973af3ff352fca1f63674e0ad8a0df2d6efa0928285ac9f5ea::" providerId="AD" clId="Web-{94BB6C59-6851-15AA-D858-F1CE86C91477}" dt="2024-05-14T09:36:02.557" v="125" actId="14100"/>
          <ac:spMkLst>
            <pc:docMk/>
            <pc:sldMk cId="1920239377" sldId="275"/>
            <ac:spMk id="3" creationId="{780286A7-5F8B-79E6-DDBC-2E73DA8B9377}"/>
          </ac:spMkLst>
        </pc:spChg>
      </pc:sldChg>
      <pc:sldChg chg="modSp">
        <pc:chgData name="Gastbenutzer" userId="S::urn:spo:anon#e2f3a9a36ae43a973af3ff352fca1f63674e0ad8a0df2d6efa0928285ac9f5ea::" providerId="AD" clId="Web-{94BB6C59-6851-15AA-D858-F1CE86C91477}" dt="2024-05-14T09:18:55.520" v="1" actId="1076"/>
        <pc:sldMkLst>
          <pc:docMk/>
          <pc:sldMk cId="4165298217" sldId="278"/>
        </pc:sldMkLst>
        <pc:spChg chg="mod">
          <ac:chgData name="Gastbenutzer" userId="S::urn:spo:anon#e2f3a9a36ae43a973af3ff352fca1f63674e0ad8a0df2d6efa0928285ac9f5ea::" providerId="AD" clId="Web-{94BB6C59-6851-15AA-D858-F1CE86C91477}" dt="2024-05-14T09:18:52.615" v="0" actId="14100"/>
          <ac:spMkLst>
            <pc:docMk/>
            <pc:sldMk cId="4165298217" sldId="278"/>
            <ac:spMk id="2" creationId="{9ACF3B29-0381-108C-BB96-87C919240885}"/>
          </ac:spMkLst>
        </pc:spChg>
        <pc:spChg chg="mod">
          <ac:chgData name="Gastbenutzer" userId="S::urn:spo:anon#e2f3a9a36ae43a973af3ff352fca1f63674e0ad8a0df2d6efa0928285ac9f5ea::" providerId="AD" clId="Web-{94BB6C59-6851-15AA-D858-F1CE86C91477}" dt="2024-05-14T09:18:55.520" v="1" actId="1076"/>
          <ac:spMkLst>
            <pc:docMk/>
            <pc:sldMk cId="4165298217" sldId="278"/>
            <ac:spMk id="3" creationId="{BB1029D7-7B27-7B85-439E-15AD431BD1F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1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0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7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9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7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4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1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6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8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-neu.sommerschule.gv.at/sommerschuleRegistrierung/web/ui/#Registrierung" TargetMode="External"/><Relationship Id="rId2" Type="http://schemas.openxmlformats.org/officeDocument/2006/relationships/hyperlink" Target="https://phsalzburg.at/zpps/sommerschule-2024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rupert.rohrmoser@phsalzburg.a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pp-neu.sommerschule.gv.at/sommerschuleRegistrierung/web/ui/#Registrierung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670100316?pwd=OXhBU3FiNE1qWWpPemkvMGUzWDd0QT0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uddynetworks.ph-noe.ac.at/buddy-akademie" TargetMode="External"/><Relationship Id="rId2" Type="http://schemas.openxmlformats.org/officeDocument/2006/relationships/hyperlink" Target="https://www.bmbwf.gv.at/Themen/schule/zrp/sommerschule/sommerschule2024/buddy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-neu.sommerschule.gv.at/sommerschuleRegistrierung/web/ui/#Registrieru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sommerschule@bildung-sbg.gv.at" TargetMode="External"/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bmbwf.gv.at/Themen/schule/zrp/sommerschule/sommerschule2024/studierende.html" TargetMode="External"/><Relationship Id="rId4" Type="http://schemas.openxmlformats.org/officeDocument/2006/relationships/hyperlink" Target="https://www.bmbwf.gv.at/Themen/schule/zrp/sommerschule.htmlInfoseit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-neu.sommerschule.gv.at/sommerschuleRegistrierung/web/ui/#Registrierung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chuleat-my.sharepoint.com/:b:/g/personal/kurt_eigenstiller_schule_at/ESvxRODAHKpAtD1DzG5WsZEBUCVcXIlWqwbkOBNbM6K96w?e=3lZR1U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C24213-FC04-4A18-A697-955F20C8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Zeichnende und malende Kinder">
            <a:extLst>
              <a:ext uri="{FF2B5EF4-FFF2-40B4-BE49-F238E27FC236}">
                <a16:creationId xmlns:a16="http://schemas.microsoft.com/office/drawing/2014/main" id="{7DFE0812-8342-4598-1BE1-2FBCC7AB9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846A0D-19A4-4F64-B17F-AB38D3F47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18322" y="-818321"/>
            <a:ext cx="6857999" cy="849464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4E9D47-8536-722F-622E-296163BEF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763" y="813546"/>
            <a:ext cx="4367239" cy="2179552"/>
          </a:xfrm>
        </p:spPr>
        <p:txBody>
          <a:bodyPr>
            <a:normAutofit/>
          </a:bodyPr>
          <a:lstStyle/>
          <a:p>
            <a:r>
              <a:rPr lang="de-AT">
                <a:solidFill>
                  <a:srgbClr val="FFFFFF"/>
                </a:solidFill>
              </a:rPr>
              <a:t>Sommerschule 2024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CC7A4A-D37F-70FD-354B-19D9BEAA9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762" y="3299791"/>
            <a:ext cx="5180729" cy="15613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de-AT" sz="3800" b="1">
                <a:solidFill>
                  <a:srgbClr val="FFFFFF"/>
                </a:solidFill>
              </a:rPr>
              <a:t>Bildungsdirektion &amp; PH Salzburg</a:t>
            </a:r>
          </a:p>
          <a:p>
            <a:pPr>
              <a:lnSpc>
                <a:spcPct val="110000"/>
              </a:lnSpc>
            </a:pPr>
            <a:r>
              <a:rPr lang="de-AT">
                <a:solidFill>
                  <a:srgbClr val="FFFFFF"/>
                </a:solidFill>
              </a:rPr>
              <a:t>14. Mai 2024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35F47D6-FD2F-4F0A-929E-3C0EEEF7D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1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25" y="-141"/>
            <a:ext cx="9950103" cy="1126377"/>
          </a:xfrm>
        </p:spPr>
        <p:txBody>
          <a:bodyPr/>
          <a:lstStyle/>
          <a:p>
            <a:pPr lvl="0"/>
            <a:r>
              <a:rPr lang="de-AT" sz="3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Buddys</a:t>
            </a:r>
            <a:endParaRPr lang="de-AT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0286A7-5F8B-79E6-DDBC-2E73DA8B9377}"/>
              </a:ext>
            </a:extLst>
          </p:cNvPr>
          <p:cNvSpPr txBox="1"/>
          <p:nvPr/>
        </p:nvSpPr>
        <p:spPr>
          <a:xfrm>
            <a:off x="834189" y="1315453"/>
            <a:ext cx="1052362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Buddys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Schülerinnen</a:t>
            </a:r>
            <a:r>
              <a:rPr lang="en-US" dirty="0"/>
              <a:t> und Schüler ab der 5. </a:t>
            </a:r>
            <a:r>
              <a:rPr lang="en-US" dirty="0" err="1"/>
              <a:t>Schulstufe</a:t>
            </a:r>
            <a:r>
              <a:rPr lang="en-US" dirty="0"/>
              <a:t> (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Ausnahme</a:t>
            </a:r>
            <a:r>
              <a:rPr lang="en-US" dirty="0"/>
              <a:t> der </a:t>
            </a:r>
            <a:r>
              <a:rPr lang="en-US" dirty="0" err="1"/>
              <a:t>Abschlussklassen</a:t>
            </a:r>
            <a:r>
              <a:rPr lang="en-US" dirty="0"/>
              <a:t>), die </a:t>
            </a:r>
            <a:r>
              <a:rPr lang="en-US" dirty="0" err="1"/>
              <a:t>die</a:t>
            </a:r>
            <a:r>
              <a:rPr lang="en-US" dirty="0"/>
              <a:t> </a:t>
            </a:r>
            <a:r>
              <a:rPr lang="en-US" dirty="0" err="1"/>
              <a:t>Sommerschule</a:t>
            </a:r>
            <a:r>
              <a:rPr lang="en-US" dirty="0"/>
              <a:t> 2024 </a:t>
            </a:r>
            <a:r>
              <a:rPr lang="en-US" dirty="0" err="1"/>
              <a:t>freiwillig</a:t>
            </a:r>
            <a:r>
              <a:rPr lang="en-US" dirty="0"/>
              <a:t> </a:t>
            </a:r>
            <a:r>
              <a:rPr lang="en-US" dirty="0" err="1"/>
              <a:t>unterstützen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Buddys </a:t>
            </a:r>
            <a:r>
              <a:rPr lang="en-US" dirty="0" err="1"/>
              <a:t>tragen</a:t>
            </a:r>
            <a:r>
              <a:rPr lang="en-US" dirty="0"/>
              <a:t> </a:t>
            </a:r>
            <a:r>
              <a:rPr lang="en-US" dirty="0" err="1"/>
              <a:t>aktiv</a:t>
            </a:r>
            <a:r>
              <a:rPr lang="en-US" dirty="0"/>
              <a:t> </a:t>
            </a:r>
            <a:r>
              <a:rPr lang="en-US" dirty="0" err="1"/>
              <a:t>dazu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, den </a:t>
            </a:r>
            <a:r>
              <a:rPr lang="en-US" dirty="0" err="1"/>
              <a:t>Lernerfolg</a:t>
            </a:r>
            <a:r>
              <a:rPr lang="en-US" dirty="0"/>
              <a:t> der </a:t>
            </a:r>
            <a:r>
              <a:rPr lang="en-US" dirty="0" err="1"/>
              <a:t>Schülerinnen</a:t>
            </a:r>
            <a:r>
              <a:rPr lang="en-US" dirty="0"/>
              <a:t> und Schüler der </a:t>
            </a:r>
            <a:r>
              <a:rPr lang="en-US" dirty="0" err="1"/>
              <a:t>Sommerschule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erhöhen</a:t>
            </a:r>
            <a:r>
              <a:rPr lang="en-US" dirty="0"/>
              <a:t> und </a:t>
            </a:r>
            <a:r>
              <a:rPr lang="en-US" dirty="0" err="1"/>
              <a:t>übernehmen</a:t>
            </a:r>
            <a:r>
              <a:rPr lang="en-US" dirty="0"/>
              <a:t> in der </a:t>
            </a:r>
            <a:r>
              <a:rPr lang="en-US" dirty="0" err="1"/>
              <a:t>Sommerschule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Vorbildfunktion</a:t>
            </a:r>
            <a:r>
              <a:rPr lang="en-US" dirty="0"/>
              <a:t>. </a:t>
            </a:r>
            <a:br>
              <a:rPr lang="en-US" dirty="0"/>
            </a:br>
            <a:endParaRPr lang="de-DE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Anmeldeschluss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der 17. Juni 2024.</a:t>
            </a:r>
            <a:br>
              <a:rPr lang="en-US" dirty="0"/>
            </a:b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Buddys </a:t>
            </a:r>
            <a:r>
              <a:rPr lang="en-US" dirty="0" err="1"/>
              <a:t>beeinflussen</a:t>
            </a:r>
            <a:r>
              <a:rPr lang="en-US" dirty="0"/>
              <a:t> das </a:t>
            </a:r>
            <a:r>
              <a:rPr lang="en-US" dirty="0" err="1"/>
              <a:t>Kontingent</a:t>
            </a:r>
            <a:r>
              <a:rPr lang="en-US" dirty="0"/>
              <a:t> der </a:t>
            </a:r>
            <a:r>
              <a:rPr lang="en-US" dirty="0" err="1"/>
              <a:t>Studierenden</a:t>
            </a:r>
            <a:r>
              <a:rPr lang="en-US" dirty="0"/>
              <a:t> an den </a:t>
            </a:r>
            <a:r>
              <a:rPr lang="en-US" dirty="0" err="1"/>
              <a:t>Sommerschul-Standorten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.</a:t>
            </a:r>
            <a:br>
              <a:rPr lang="en-US" dirty="0"/>
            </a:br>
            <a:endParaRPr lang="de-DE"/>
          </a:p>
          <a:p>
            <a:pPr marL="285750" indent="-285750">
              <a:buFont typeface="Arial"/>
              <a:buChar char="•"/>
            </a:pPr>
            <a:r>
              <a:rPr lang="en-US" dirty="0"/>
              <a:t>Durch </a:t>
            </a:r>
            <a:r>
              <a:rPr lang="en-US" dirty="0" err="1"/>
              <a:t>Absolvierung</a:t>
            </a:r>
            <a:r>
              <a:rPr lang="en-US" dirty="0"/>
              <a:t> </a:t>
            </a:r>
            <a:r>
              <a:rPr lang="en-US" dirty="0" err="1"/>
              <a:t>können</a:t>
            </a:r>
            <a:r>
              <a:rPr lang="en-US" dirty="0"/>
              <a:t> Buddys ab 14 Jahren bis </a:t>
            </a:r>
            <a:r>
              <a:rPr lang="en-US" dirty="0" err="1"/>
              <a:t>zu</a:t>
            </a:r>
            <a:r>
              <a:rPr lang="en-US" dirty="0"/>
              <a:t> 3 ECTS-</a:t>
            </a:r>
            <a:r>
              <a:rPr lang="en-US" dirty="0" err="1"/>
              <a:t>Anrechnungspunkte</a:t>
            </a:r>
            <a:r>
              <a:rPr lang="en-US" dirty="0"/>
              <a:t> für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künftiges</a:t>
            </a:r>
            <a:r>
              <a:rPr lang="en-US" dirty="0"/>
              <a:t> </a:t>
            </a:r>
            <a:r>
              <a:rPr lang="en-US" dirty="0" err="1"/>
              <a:t>Lehramtsstudium</a:t>
            </a:r>
            <a:r>
              <a:rPr lang="en-US" dirty="0"/>
              <a:t> </a:t>
            </a:r>
            <a:r>
              <a:rPr lang="en-US" dirty="0" err="1"/>
              <a:t>sammeln</a:t>
            </a:r>
            <a:r>
              <a:rPr lang="en-US" dirty="0"/>
              <a:t>. </a:t>
            </a:r>
            <a:endParaRPr lang="de-DE" dirty="0"/>
          </a:p>
          <a:p>
            <a:endParaRPr lang="en-US"/>
          </a:p>
        </p:txBody>
      </p:sp>
      <p:pic>
        <p:nvPicPr>
          <p:cNvPr id="4" name="Grafik 3" descr="Ein Bild, das Text, Screenshot, Schrift, Reihe enthält.&#10;&#10;Beschreibung automatisch generiert.">
            <a:extLst>
              <a:ext uri="{FF2B5EF4-FFF2-40B4-BE49-F238E27FC236}">
                <a16:creationId xmlns:a16="http://schemas.microsoft.com/office/drawing/2014/main" id="{BAFAFDD1-FA5F-52DD-52EF-8DBB79118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26" y="4732785"/>
            <a:ext cx="6096000" cy="13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3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3443ACC-1AF1-F0A0-5D8F-AF1E5E74346A}"/>
              </a:ext>
            </a:extLst>
          </p:cNvPr>
          <p:cNvSpPr txBox="1"/>
          <p:nvPr/>
        </p:nvSpPr>
        <p:spPr>
          <a:xfrm>
            <a:off x="872667" y="1871070"/>
            <a:ext cx="10446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AT" sz="2400"/>
              <a:t>https://phsalzburg.at/wp-content/uploads/2024/04/Workbook-Sommerschule-2024.pdf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23680E-8A6F-F66A-9AC4-A1899110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23" y="2774639"/>
            <a:ext cx="6476403" cy="23680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A58CB0-A399-96F5-61BD-5AF5F60867C5}"/>
              </a:ext>
            </a:extLst>
          </p:cNvPr>
          <p:cNvSpPr txBox="1"/>
          <p:nvPr/>
        </p:nvSpPr>
        <p:spPr>
          <a:xfrm>
            <a:off x="870872" y="5521972"/>
            <a:ext cx="809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AT" sz="2400" b="1"/>
              <a:t>Grundsatzerlass Projektunterricht!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5D84CD-AB9E-E0C3-3C84-8FCA4DFE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169091"/>
            <a:ext cx="9950103" cy="1507376"/>
          </a:xfrm>
        </p:spPr>
        <p:txBody>
          <a:bodyPr/>
          <a:lstStyle/>
          <a:p>
            <a:pPr lvl="0"/>
            <a:r>
              <a:rPr lang="de-AT" sz="3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Verpflichtendes </a:t>
            </a:r>
            <a:r>
              <a:rPr lang="de-AT" sz="320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</a:t>
            </a:r>
            <a:r>
              <a:rPr lang="de-AT" sz="3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Do in der Vorbereitung</a:t>
            </a:r>
            <a:endParaRPr lang="de-AT" sz="32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6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78" y="2100159"/>
            <a:ext cx="9950103" cy="1507376"/>
          </a:xfrm>
        </p:spPr>
        <p:txBody>
          <a:bodyPr>
            <a:normAutofit fontScale="90000"/>
          </a:bodyPr>
          <a:lstStyle/>
          <a:p>
            <a:pPr lvl="0"/>
            <a:r>
              <a:rPr lang="de-AT" sz="4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Ihre Fragen zur Sommerschule 2024</a:t>
            </a:r>
            <a:endParaRPr lang="de-AT" sz="480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2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Zeichnende und malende Kinder">
            <a:extLst>
              <a:ext uri="{FF2B5EF4-FFF2-40B4-BE49-F238E27FC236}">
                <a16:creationId xmlns:a16="http://schemas.microsoft.com/office/drawing/2014/main" id="{7DFE0812-8342-4598-1BE1-2FBCC7AB9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E9D47-8536-722F-622E-296163BEF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763" y="813546"/>
            <a:ext cx="4367239" cy="2179552"/>
          </a:xfrm>
        </p:spPr>
        <p:txBody>
          <a:bodyPr>
            <a:normAutofit/>
          </a:bodyPr>
          <a:lstStyle/>
          <a:p>
            <a:r>
              <a:rPr lang="de-AT">
                <a:solidFill>
                  <a:srgbClr val="FFFFFF"/>
                </a:solidFill>
              </a:rPr>
              <a:t>Sommerschule 2024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CC7A4A-D37F-70FD-354B-19D9BEAA9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762" y="3299791"/>
            <a:ext cx="3606187" cy="15613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AT" err="1">
                <a:solidFill>
                  <a:srgbClr val="FFFFFF"/>
                </a:solidFill>
              </a:rPr>
              <a:t>Vorinformatuion</a:t>
            </a:r>
            <a:r>
              <a:rPr lang="de-AT">
                <a:solidFill>
                  <a:srgbClr val="FFFFFF"/>
                </a:solidFill>
              </a:rPr>
              <a:t>  PH Salzburg</a:t>
            </a:r>
          </a:p>
          <a:p>
            <a:pPr>
              <a:lnSpc>
                <a:spcPct val="110000"/>
              </a:lnSpc>
            </a:pPr>
            <a:r>
              <a:rPr lang="de-AT">
                <a:solidFill>
                  <a:srgbClr val="FFFFFF"/>
                </a:solidFill>
              </a:rPr>
              <a:t>(</a:t>
            </a:r>
            <a:r>
              <a:rPr lang="de-AT" err="1">
                <a:solidFill>
                  <a:srgbClr val="FFFFFF"/>
                </a:solidFill>
              </a:rPr>
              <a:t>kurzfr</a:t>
            </a:r>
            <a:r>
              <a:rPr lang="de-AT">
                <a:solidFill>
                  <a:srgbClr val="FFFFFF"/>
                </a:solidFill>
              </a:rPr>
              <a:t>. Änderungen zum aktuellen Stand 19.3.24 möglich! </a:t>
            </a:r>
          </a:p>
          <a:p>
            <a:pPr>
              <a:lnSpc>
                <a:spcPct val="110000"/>
              </a:lnSpc>
            </a:pPr>
            <a:r>
              <a:rPr lang="de-AT">
                <a:solidFill>
                  <a:srgbClr val="FFFFFF"/>
                </a:solidFill>
              </a:rPr>
              <a:t>Bitte </a:t>
            </a:r>
            <a:r>
              <a:rPr lang="de-AT" err="1">
                <a:solidFill>
                  <a:srgbClr val="FFFFFF"/>
                </a:solidFill>
              </a:rPr>
              <a:t>homepage</a:t>
            </a:r>
            <a:r>
              <a:rPr lang="de-AT">
                <a:solidFill>
                  <a:srgbClr val="FFFFFF"/>
                </a:solidFill>
              </a:rPr>
              <a:t>  beachten!)</a:t>
            </a:r>
          </a:p>
        </p:txBody>
      </p:sp>
    </p:spTree>
    <p:extLst>
      <p:ext uri="{BB962C8B-B14F-4D97-AF65-F5344CB8AC3E}">
        <p14:creationId xmlns:p14="http://schemas.microsoft.com/office/powerpoint/2010/main" val="22579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507376"/>
          </a:xfrm>
        </p:spPr>
        <p:txBody>
          <a:bodyPr/>
          <a:lstStyle/>
          <a:p>
            <a:r>
              <a:rPr lang="de-AT"/>
              <a:t>Agenda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62CA6-8298-B406-D4B0-BDF1D12EF2A4}"/>
              </a:ext>
            </a:extLst>
          </p:cNvPr>
          <p:cNvSpPr txBox="1"/>
          <p:nvPr/>
        </p:nvSpPr>
        <p:spPr>
          <a:xfrm>
            <a:off x="950041" y="2037145"/>
            <a:ext cx="86810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Grundsätzliches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Einblick aus Sicht eines 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Planung der Termine/Inhalte der 2 Gruppen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Buddy-System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HV-Termin mit Bildungsdirektion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Fragen in Bezug auf die</a:t>
            </a:r>
            <a:r>
              <a:rPr lang="de-AT" b="1"/>
              <a:t> Begleit-LV </a:t>
            </a:r>
            <a:r>
              <a:rPr lang="de-AT"/>
              <a:t>(Fragen in Bezug auf Zuteilung &amp; Anstellung bitte in der HV mit der BD!) </a:t>
            </a:r>
          </a:p>
          <a:p>
            <a:endParaRPr lang="de-AT"/>
          </a:p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874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507376"/>
          </a:xfrm>
        </p:spPr>
        <p:txBody>
          <a:bodyPr/>
          <a:lstStyle/>
          <a:p>
            <a:r>
              <a:rPr lang="de-AT"/>
              <a:t>Grundsätzliches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62CA6-8298-B406-D4B0-BDF1D12EF2A4}"/>
              </a:ext>
            </a:extLst>
          </p:cNvPr>
          <p:cNvSpPr txBox="1"/>
          <p:nvPr/>
        </p:nvSpPr>
        <p:spPr>
          <a:xfrm>
            <a:off x="563759" y="1979271"/>
            <a:ext cx="1106448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Richtige Gruppenzuwahl (Gr.1/Gr.2) erfolgt?</a:t>
            </a:r>
          </a:p>
          <a:p>
            <a:r>
              <a:rPr lang="de-AT"/>
              <a:t>Alle mind. 6. Sem? </a:t>
            </a:r>
          </a:p>
          <a:p>
            <a:r>
              <a:rPr lang="de-AT"/>
              <a:t>2 </a:t>
            </a:r>
            <a:r>
              <a:rPr lang="de-AT" err="1"/>
              <a:t>unterschiedl</a:t>
            </a:r>
            <a:r>
              <a:rPr lang="de-AT"/>
              <a:t>. Zuständigkeiten: PH für Begleit-LV – BD für Ihre Zuteilung, Anstellung &amp; Bezahlung</a:t>
            </a:r>
          </a:p>
          <a:p>
            <a:r>
              <a:rPr lang="de-AT"/>
              <a:t>Freifach - keine Pflicht in Bezug auf das Studium</a:t>
            </a:r>
          </a:p>
          <a:p>
            <a:r>
              <a:rPr lang="de-AT"/>
              <a:t>Homepage: </a:t>
            </a:r>
            <a:r>
              <a:rPr lang="de-AT">
                <a:hlinkClick r:id="rId2"/>
              </a:rPr>
              <a:t>https://phsalzburg.at/zpps/sommerschule-2024/</a:t>
            </a:r>
            <a:r>
              <a:rPr lang="de-AT"/>
              <a:t>  </a:t>
            </a:r>
            <a:r>
              <a:rPr lang="de-AT" b="1"/>
              <a:t>Verlässlich</a:t>
            </a:r>
            <a:r>
              <a:rPr lang="de-AT"/>
              <a:t> bitte immer wieder eventuelle Updates beachten!</a:t>
            </a:r>
          </a:p>
          <a:p>
            <a:r>
              <a:rPr lang="de-AT"/>
              <a:t>Anerkennungen können nur lt. unseren </a:t>
            </a:r>
            <a:r>
              <a:rPr lang="de-AT" b="1"/>
              <a:t>Anerkennungsrichtlinien</a:t>
            </a:r>
            <a:r>
              <a:rPr lang="de-AT"/>
              <a:t> erfolgen (max. 2x; mit Begleit-LV/Homepage!)</a:t>
            </a:r>
          </a:p>
          <a:p>
            <a:r>
              <a:rPr lang="de-AT"/>
              <a:t>Ab 15.04.2024 ist über den Link </a:t>
            </a:r>
            <a:r>
              <a:rPr lang="de-AT">
                <a:hlinkClick r:id="rId3"/>
              </a:rPr>
              <a:t>Sommerschule Registrierung</a:t>
            </a:r>
            <a:r>
              <a:rPr lang="de-AT"/>
              <a:t> eine Registrierung zur Sommerschule möglich</a:t>
            </a:r>
            <a:br>
              <a:rPr lang="de-AT"/>
            </a:br>
            <a:r>
              <a:rPr lang="de-AT"/>
              <a:t>Über diesen </a:t>
            </a:r>
            <a:r>
              <a:rPr lang="de-AT" b="1"/>
              <a:t>Link</a:t>
            </a:r>
            <a:r>
              <a:rPr lang="de-AT"/>
              <a:t> wählen Sie </a:t>
            </a:r>
            <a:r>
              <a:rPr lang="de-AT" b="1"/>
              <a:t>zwei präferierte</a:t>
            </a:r>
            <a:r>
              <a:rPr lang="de-AT"/>
              <a:t> Regionen aus (Schulkorb), in denen Sie im Rahmen der Sommerschule unterrichten möchten</a:t>
            </a:r>
          </a:p>
          <a:p>
            <a:r>
              <a:rPr lang="de-AT"/>
              <a:t>Einzureichen bei Hr. </a:t>
            </a:r>
            <a:r>
              <a:rPr lang="de-AT" b="1"/>
              <a:t>Rohrmoser Rupert </a:t>
            </a:r>
            <a:r>
              <a:rPr lang="de-AT">
                <a:hlinkClick r:id="rId4"/>
              </a:rPr>
              <a:t>rupert.rohrmoser@phsalzburg.at</a:t>
            </a:r>
            <a:r>
              <a:rPr lang="de-AT"/>
              <a:t> (nicht bei </a:t>
            </a:r>
            <a:r>
              <a:rPr lang="de-AT" err="1"/>
              <a:t>H.Niederreiter</a:t>
            </a:r>
            <a:r>
              <a:rPr lang="de-AT"/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err="1"/>
              <a:t>Phonline</a:t>
            </a:r>
            <a:r>
              <a:rPr lang="de-AT"/>
              <a:t> Anerkennungsantrag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Dienstvertrag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Unterschriebene, formlose Bestätigung der Kenntnisnahme des Workbooks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/>
              <a:t>Bei Ma 1- schriftliche Reflexion im Ausmaß von 1 EC laut unserem Reflexionskonzept</a:t>
            </a:r>
          </a:p>
          <a:p>
            <a:r>
              <a:rPr lang="de-AT"/>
              <a:t>Leitfaden für Anerkennungen auf Homepage!</a:t>
            </a:r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461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507376"/>
          </a:xfrm>
        </p:spPr>
        <p:txBody>
          <a:bodyPr/>
          <a:lstStyle/>
          <a:p>
            <a:r>
              <a:rPr lang="de-AT"/>
              <a:t>WICHTIG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62CA6-8298-B406-D4B0-BDF1D12EF2A4}"/>
              </a:ext>
            </a:extLst>
          </p:cNvPr>
          <p:cNvSpPr txBox="1"/>
          <p:nvPr/>
        </p:nvSpPr>
        <p:spPr>
          <a:xfrm>
            <a:off x="563759" y="1979271"/>
            <a:ext cx="11064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CD4F42C-5618-E755-5D8C-6A923CB820AB}"/>
              </a:ext>
            </a:extLst>
          </p:cNvPr>
          <p:cNvSpPr txBox="1"/>
          <p:nvPr/>
        </p:nvSpPr>
        <p:spPr>
          <a:xfrm>
            <a:off x="950040" y="2181139"/>
            <a:ext cx="9472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/>
              <a:t>Ab 15.04.2024 ist über den Link </a:t>
            </a:r>
            <a:r>
              <a:rPr lang="de-AT">
                <a:hlinkClick r:id="rId2"/>
              </a:rPr>
              <a:t>Sommerschule Registrierung</a:t>
            </a:r>
            <a:r>
              <a:rPr lang="de-AT"/>
              <a:t> eine Registrierung zur Sommerschule möglich</a:t>
            </a:r>
            <a:br>
              <a:rPr lang="de-AT"/>
            </a:br>
            <a:r>
              <a:rPr lang="de-AT"/>
              <a:t>Über diesen </a:t>
            </a:r>
            <a:r>
              <a:rPr lang="de-AT" b="1"/>
              <a:t>Link</a:t>
            </a:r>
            <a:r>
              <a:rPr lang="de-AT"/>
              <a:t> wählen Sie </a:t>
            </a:r>
            <a:r>
              <a:rPr lang="de-AT" b="1"/>
              <a:t>zwei präferierte</a:t>
            </a:r>
            <a:r>
              <a:rPr lang="de-AT"/>
              <a:t> Regionen aus (Schulkorb), in denen Sie im Rahmen der Sommerschule unterrichten möchten.</a:t>
            </a:r>
          </a:p>
        </p:txBody>
      </p:sp>
    </p:spTree>
    <p:extLst>
      <p:ext uri="{BB962C8B-B14F-4D97-AF65-F5344CB8AC3E}">
        <p14:creationId xmlns:p14="http://schemas.microsoft.com/office/powerpoint/2010/main" val="3841364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507376"/>
          </a:xfrm>
        </p:spPr>
        <p:txBody>
          <a:bodyPr/>
          <a:lstStyle/>
          <a:p>
            <a:r>
              <a:rPr lang="de-AT"/>
              <a:t>Einblick in die Sommerschule</a:t>
            </a:r>
            <a:br>
              <a:rPr lang="de-AT"/>
            </a:br>
            <a:r>
              <a:rPr lang="de-AT"/>
              <a:t>Hr. Stoll Fabian</a:t>
            </a:r>
          </a:p>
        </p:txBody>
      </p:sp>
      <p:pic>
        <p:nvPicPr>
          <p:cNvPr id="7" name="Grafik 6" descr="Ein Bild, das Text, Schrift, Clipart, Logo enthält.&#10;&#10;Automatisch generierte Beschreibung">
            <a:extLst>
              <a:ext uri="{FF2B5EF4-FFF2-40B4-BE49-F238E27FC236}">
                <a16:creationId xmlns:a16="http://schemas.microsoft.com/office/drawing/2014/main" id="{A4BAD5B2-6AB5-927F-AD59-FB052C2AF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14" y="1787972"/>
            <a:ext cx="75628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53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50" y="-552781"/>
            <a:ext cx="9950103" cy="1507376"/>
          </a:xfrm>
        </p:spPr>
        <p:txBody>
          <a:bodyPr/>
          <a:lstStyle/>
          <a:p>
            <a:r>
              <a:rPr lang="de-AT"/>
              <a:t>Planung der Termine/Inhalte Begleit-LV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53CB01-F680-757C-110B-2CCA5B43E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50" y="1053434"/>
            <a:ext cx="7703400" cy="32870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7B7418D-8355-353C-9065-A1B10D91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122" y="3331287"/>
            <a:ext cx="7567878" cy="32101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C7A7B59-BFF9-94DF-B068-F2942B35EFFC}"/>
              </a:ext>
            </a:extLst>
          </p:cNvPr>
          <p:cNvSpPr txBox="1"/>
          <p:nvPr/>
        </p:nvSpPr>
        <p:spPr>
          <a:xfrm>
            <a:off x="867747" y="4936374"/>
            <a:ext cx="208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79 </a:t>
            </a:r>
            <a:r>
              <a:rPr lang="de-AT" err="1"/>
              <a:t>Gr</a:t>
            </a:r>
            <a:r>
              <a:rPr lang="de-AT"/>
              <a:t> 1/26 </a:t>
            </a:r>
            <a:r>
              <a:rPr lang="de-AT" err="1"/>
              <a:t>Gr</a:t>
            </a:r>
            <a:r>
              <a:rPr lang="de-AT"/>
              <a:t> 2 Stand 17.3.24</a:t>
            </a:r>
          </a:p>
        </p:txBody>
      </p:sp>
    </p:spTree>
    <p:extLst>
      <p:ext uri="{BB962C8B-B14F-4D97-AF65-F5344CB8AC3E}">
        <p14:creationId xmlns:p14="http://schemas.microsoft.com/office/powerpoint/2010/main" val="371506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317" y="-865298"/>
            <a:ext cx="9950103" cy="1507376"/>
          </a:xfrm>
        </p:spPr>
        <p:txBody>
          <a:bodyPr/>
          <a:lstStyle/>
          <a:p>
            <a:r>
              <a:rPr lang="de-AT"/>
              <a:t>Planung der Termine/Inhalte Begleit-LV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873FBE-E8AE-33E1-12F1-1A3952EC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20" y="737794"/>
            <a:ext cx="9620575" cy="5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5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507376"/>
          </a:xfrm>
        </p:spPr>
        <p:txBody>
          <a:bodyPr/>
          <a:lstStyle/>
          <a:p>
            <a:r>
              <a:rPr lang="de-AT"/>
              <a:t>Agenda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62CA6-8298-B406-D4B0-BDF1D12EF2A4}"/>
              </a:ext>
            </a:extLst>
          </p:cNvPr>
          <p:cNvSpPr txBox="1"/>
          <p:nvPr/>
        </p:nvSpPr>
        <p:spPr>
          <a:xfrm>
            <a:off x="950041" y="2136338"/>
            <a:ext cx="8681013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1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Stand Anmeldezahlen zur Begleit-LV aktuell</a:t>
            </a:r>
            <a:endParaRPr lang="de-AT" sz="1800"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AT" sz="1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Ansprechpersonen an der BD</a:t>
            </a:r>
            <a:r>
              <a:rPr lang="de-AT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de-AT" sz="180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AT" sz="1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Registrierung!</a:t>
            </a:r>
            <a:r>
              <a:rPr lang="de-AT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de-A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AT" sz="1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Info zu den Schulkörben </a:t>
            </a:r>
            <a:r>
              <a:rPr lang="de-AT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- Stand der Anmeldezahlen im Sommerschul-Tool</a:t>
            </a:r>
            <a:endParaRPr lang="de-AT" sz="1800">
              <a:effectLst/>
              <a:latin typeface="Times New Roman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1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Info zur Zuteilung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1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Buddys</a:t>
            </a:r>
            <a:endParaRPr lang="de-AT">
              <a:latin typeface="Aptos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AT" sz="180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Fragen</a:t>
            </a:r>
          </a:p>
          <a:p>
            <a:endParaRPr lang="de-AT"/>
          </a:p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6350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AE8EC-A24D-15C1-8999-9B7C12D6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Kompensationsmöglichkeit &amp; zusätzliche Unterstützung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8F02DC-4041-39FA-72E9-4F7EF2D58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6"/>
          <a:stretch/>
        </p:blipFill>
        <p:spPr>
          <a:xfrm>
            <a:off x="1162253" y="2558941"/>
            <a:ext cx="8611346" cy="16758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9ABE60E-BD45-5858-8E49-2D78D0A2240D}"/>
              </a:ext>
            </a:extLst>
          </p:cNvPr>
          <p:cNvSpPr txBox="1"/>
          <p:nvPr/>
        </p:nvSpPr>
        <p:spPr>
          <a:xfrm>
            <a:off x="1162252" y="4440065"/>
            <a:ext cx="8611345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Zugangslink: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u="sng" kern="100">
                <a:solidFill>
                  <a:srgbClr val="467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https://zoom.us/j/93670100316?pwd=OXhBU3FiNE1qWWpPemkvMGUzWDd0QT09</a:t>
            </a:r>
            <a:endParaRPr lang="de-AT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485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AE8EC-A24D-15C1-8999-9B7C12D6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037" y="0"/>
            <a:ext cx="9950103" cy="1507376"/>
          </a:xfrm>
        </p:spPr>
        <p:txBody>
          <a:bodyPr/>
          <a:lstStyle/>
          <a:p>
            <a:r>
              <a:rPr lang="de-AT"/>
              <a:t>Buddy-System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9FF70A-E7F2-033F-303C-083141D99453}"/>
              </a:ext>
            </a:extLst>
          </p:cNvPr>
          <p:cNvSpPr txBox="1"/>
          <p:nvPr/>
        </p:nvSpPr>
        <p:spPr>
          <a:xfrm>
            <a:off x="1022037" y="1756333"/>
            <a:ext cx="9839454" cy="336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1725"/>
              </a:spcAft>
            </a:pPr>
            <a:r>
              <a:rPr lang="de-AT" sz="1800"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Schülerinnen und Schülern (5./6./7. Schulstufe) wird die Gelegenheit geboten, als Buddys Lehrpersonen und Studierende im Unterricht zu unterstützen und einen Einblick in den Beruf der Lehrerin oder des Lehrers zu erhalten. </a:t>
            </a:r>
            <a:endParaRPr lang="de-AT"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1725"/>
              </a:spcAft>
            </a:pPr>
            <a:r>
              <a:rPr lang="de-AT" sz="1800"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Buddys bewerben sich bis </a:t>
            </a:r>
            <a:r>
              <a:rPr lang="de-AT" sz="1800" b="1"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28.05.2024  bei BD</a:t>
            </a:r>
          </a:p>
          <a:p>
            <a:pPr algn="just">
              <a:lnSpc>
                <a:spcPct val="125000"/>
              </a:lnSpc>
              <a:spcAft>
                <a:spcPts val="1725"/>
              </a:spcAft>
            </a:pPr>
            <a:r>
              <a:rPr lang="de-AT" sz="1800" b="1"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https://www.bmbwf.gv.at/Themen/schule/zrp/sommerschule/sommerschule2024/buddy.html</a:t>
            </a:r>
            <a:endParaRPr lang="de-AT" sz="1800" b="1"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1725"/>
              </a:spcAft>
            </a:pPr>
            <a:r>
              <a:rPr lang="de-AT" sz="1800" b="1"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https://buddynetworks.ph-noe.ac.at/buddy-akademie</a:t>
            </a:r>
            <a:r>
              <a:rPr lang="de-AT" b="1"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</a:t>
            </a:r>
            <a:endParaRPr lang="de-AT" sz="1800" b="1"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1725"/>
              </a:spcAft>
            </a:pPr>
            <a:endParaRPr lang="de-AT" b="1"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0BA54B7-75B7-4BF7-B594-F6B36CE6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835" y="4803493"/>
            <a:ext cx="7437527" cy="17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01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AE8EC-A24D-15C1-8999-9B7C12D6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HV-Termin gemeinsam mit der Bildungsdirektion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DB66D5-BE2D-0F8E-761B-A60EF33FC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50" y="2456216"/>
            <a:ext cx="5542605" cy="19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44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rift, Clipart, Logo enthält.&#10;&#10;Automatisch generierte Beschreibung">
            <a:extLst>
              <a:ext uri="{FF2B5EF4-FFF2-40B4-BE49-F238E27FC236}">
                <a16:creationId xmlns:a16="http://schemas.microsoft.com/office/drawing/2014/main" id="{92957B55-8AEA-529B-E430-4D5792A16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1538287"/>
            <a:ext cx="7562850" cy="378142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1D287C2-18E1-1943-33BE-E20AA2EA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</p:spPr>
        <p:txBody>
          <a:bodyPr/>
          <a:lstStyle/>
          <a:p>
            <a:r>
              <a:rPr lang="de-AT"/>
              <a:t>Fragen? </a:t>
            </a:r>
          </a:p>
        </p:txBody>
      </p:sp>
    </p:spTree>
    <p:extLst>
      <p:ext uri="{BB962C8B-B14F-4D97-AF65-F5344CB8AC3E}">
        <p14:creationId xmlns:p14="http://schemas.microsoft.com/office/powerpoint/2010/main" val="56686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F3B29-0381-108C-BB96-87C919240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921684"/>
          </a:xfrm>
        </p:spPr>
        <p:txBody>
          <a:bodyPr>
            <a:normAutofit/>
          </a:bodyPr>
          <a:lstStyle/>
          <a:p>
            <a:r>
              <a:rPr lang="de-DE">
                <a:latin typeface="Aptos"/>
              </a:rPr>
              <a:t>Facts zur Tätigkeit an der Sommerschule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B1029D7-7B27-7B85-439E-15AD431BD1F0}"/>
              </a:ext>
            </a:extLst>
          </p:cNvPr>
          <p:cNvSpPr txBox="1"/>
          <p:nvPr/>
        </p:nvSpPr>
        <p:spPr>
          <a:xfrm>
            <a:off x="1074821" y="2024717"/>
            <a:ext cx="9059778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>
                <a:ea typeface="+mn-lt"/>
                <a:cs typeface="+mn-lt"/>
              </a:rPr>
              <a:t>Studierende können mit ihrer Teilnahme an der Sommerschule und dem Besuch der Begleitlehrveranstaltung max. 5 ECTS-Anrechnungspunkte für ihr Studium sammeln (ACL = 4 ECTS)  und erhalten eine Vergütung in Höhe von 35,10 Euro je vereinbarter Wochenstunde (damit sind alle Ersatzleistungen und Sonderzahlungen abgegolten). </a:t>
            </a:r>
          </a:p>
          <a:p>
            <a:endParaRPr lang="de-AT">
              <a:ea typeface="+mn-lt"/>
              <a:cs typeface="+mn-lt"/>
            </a:endParaRPr>
          </a:p>
          <a:p>
            <a:r>
              <a:rPr lang="de-AT">
                <a:ea typeface="+mn-lt"/>
                <a:cs typeface="+mn-lt"/>
              </a:rPr>
              <a:t>Durchführungszeitraum Salzburg:</a:t>
            </a:r>
          </a:p>
          <a:p>
            <a:r>
              <a:rPr lang="de-AT">
                <a:ea typeface="+mn-lt"/>
                <a:cs typeface="+mn-lt"/>
              </a:rPr>
              <a:t>26.08.2024 – 30.08.2024 und 02.09.2024 – 06.09.2024 </a:t>
            </a:r>
            <a:endParaRPr lang="de-AT"/>
          </a:p>
          <a:p>
            <a:endParaRPr lang="de-AT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529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0"/>
            <a:ext cx="9950103" cy="972766"/>
          </a:xfrm>
        </p:spPr>
        <p:txBody>
          <a:bodyPr/>
          <a:lstStyle/>
          <a:p>
            <a:pPr lvl="0"/>
            <a:r>
              <a:rPr lang="de-AT" sz="3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Stand Anmeldezahlen zur Begleit-LV aktuell</a:t>
            </a:r>
            <a:endParaRPr lang="de-AT" sz="32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47ADE8-BAF7-BB8E-42EE-8F668E6B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41" y="888483"/>
            <a:ext cx="7963636" cy="372137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941F95-1721-B082-97B1-EBB24A072B82}"/>
              </a:ext>
            </a:extLst>
          </p:cNvPr>
          <p:cNvSpPr txBox="1"/>
          <p:nvPr/>
        </p:nvSpPr>
        <p:spPr>
          <a:xfrm>
            <a:off x="1066772" y="5011887"/>
            <a:ext cx="9472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/>
              <a:t>„Ab 15.04.2024 ist über den Link </a:t>
            </a:r>
            <a:r>
              <a:rPr lang="de-AT">
                <a:hlinkClick r:id="rId3"/>
              </a:rPr>
              <a:t>Sommerschule Registrierung</a:t>
            </a:r>
            <a:r>
              <a:rPr lang="de-AT"/>
              <a:t> eine Registrierung zur Sommerschule möglich“</a:t>
            </a:r>
            <a:br>
              <a:rPr lang="de-AT"/>
            </a:br>
            <a:endParaRPr lang="de-AT" b="1"/>
          </a:p>
          <a:p>
            <a:r>
              <a:rPr lang="de-AT" b="1"/>
              <a:t>-&gt; Laut Info der BD haben sich rund 50 angemeldete St. bislang registriert!</a:t>
            </a:r>
          </a:p>
        </p:txBody>
      </p:sp>
    </p:spTree>
    <p:extLst>
      <p:ext uri="{BB962C8B-B14F-4D97-AF65-F5344CB8AC3E}">
        <p14:creationId xmlns:p14="http://schemas.microsoft.com/office/powerpoint/2010/main" val="118718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Rotes ausrufezeichen symbol achtung oder vorsicht zeichen ...">
            <a:extLst>
              <a:ext uri="{FF2B5EF4-FFF2-40B4-BE49-F238E27FC236}">
                <a16:creationId xmlns:a16="http://schemas.microsoft.com/office/drawing/2014/main" id="{C00F16B5-A8E8-079E-CB4F-A4844444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108" y="885093"/>
            <a:ext cx="2743200" cy="2743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1B3319-C54E-2728-66DE-0F9B0A8A6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" b="2174"/>
          <a:stretch/>
        </p:blipFill>
        <p:spPr>
          <a:xfrm>
            <a:off x="1165641" y="3023976"/>
            <a:ext cx="11421792" cy="5240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507376"/>
          </a:xfrm>
        </p:spPr>
        <p:txBody>
          <a:bodyPr/>
          <a:lstStyle/>
          <a:p>
            <a:pPr lvl="0"/>
            <a:r>
              <a:rPr lang="de-AT"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WICHTIG</a:t>
            </a:r>
            <a:endParaRPr lang="de-AT" sz="32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A4852DB-0C77-29C5-AD2A-D8716A3E7294}"/>
              </a:ext>
            </a:extLst>
          </p:cNvPr>
          <p:cNvSpPr txBox="1"/>
          <p:nvPr/>
        </p:nvSpPr>
        <p:spPr>
          <a:xfrm>
            <a:off x="952079" y="2256420"/>
            <a:ext cx="982879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AT" err="1"/>
              <a:t>SoSch</a:t>
            </a:r>
            <a:r>
              <a:rPr lang="de-AT"/>
              <a:t> ist </a:t>
            </a:r>
            <a:r>
              <a:rPr lang="de-AT" b="1"/>
              <a:t>freiwillig – es besteht kein Recht darauf </a:t>
            </a:r>
            <a:r>
              <a:rPr lang="de-AT"/>
              <a:t>/die Begleit-LV ist als </a:t>
            </a:r>
            <a:r>
              <a:rPr lang="de-AT" b="1"/>
              <a:t>Freifach </a:t>
            </a:r>
            <a:r>
              <a:rPr lang="de-AT"/>
              <a:t>angelegt</a:t>
            </a:r>
          </a:p>
          <a:p>
            <a:pPr marL="285750" indent="-285750">
              <a:buFont typeface="Arial"/>
              <a:buChar char="•"/>
            </a:pPr>
            <a:endParaRPr lang="de-AT"/>
          </a:p>
          <a:p>
            <a:pPr marL="285750" indent="-285750">
              <a:buFont typeface="Arial"/>
              <a:buChar char="•"/>
            </a:pPr>
            <a:r>
              <a:rPr lang="de-AT"/>
              <a:t>Prioritäre Zuteilung, ABER:</a:t>
            </a:r>
            <a:endParaRPr lang="de-AT" b="1"/>
          </a:p>
          <a:p>
            <a:pPr marL="285750" indent="-285750">
              <a:buFont typeface="Arial"/>
              <a:buChar char="•"/>
            </a:pPr>
            <a:endParaRPr lang="de-AT"/>
          </a:p>
          <a:p>
            <a:endParaRPr lang="de-AT"/>
          </a:p>
          <a:p>
            <a:pPr marL="285750" indent="-285750">
              <a:buFont typeface="Arial"/>
              <a:buChar char="•"/>
            </a:pPr>
            <a:endParaRPr lang="de-AT"/>
          </a:p>
          <a:p>
            <a:pPr marL="285750" indent="-285750">
              <a:buFont typeface="Arial"/>
              <a:buChar char="•"/>
            </a:pPr>
            <a:r>
              <a:rPr lang="de-AT"/>
              <a:t>Sollten Sie von der BD nicht zugeteilt werden können  –&gt; LV BP 85:70 (Projekt ACL)  absolvieren oder im kommenden Studienjahr nochmals anmelden</a:t>
            </a:r>
          </a:p>
          <a:p>
            <a:pPr marL="285750" indent="-285750">
              <a:buFont typeface="Arial"/>
              <a:buChar char="•"/>
            </a:pPr>
            <a:endParaRPr lang="de-AT"/>
          </a:p>
          <a:p>
            <a:pPr marL="285750" indent="-285750">
              <a:buFont typeface="Arial"/>
              <a:buChar char="•"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760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507376"/>
          </a:xfrm>
        </p:spPr>
        <p:txBody>
          <a:bodyPr/>
          <a:lstStyle/>
          <a:p>
            <a:r>
              <a:rPr lang="de-AT" sz="3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Ansprechpersonen an der BD</a:t>
            </a:r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5DFF1B-BB2C-16F0-E050-C7B5CDECE924}"/>
              </a:ext>
            </a:extLst>
          </p:cNvPr>
          <p:cNvSpPr txBox="1"/>
          <p:nvPr/>
        </p:nvSpPr>
        <p:spPr>
          <a:xfrm>
            <a:off x="1025236" y="2030652"/>
            <a:ext cx="9338553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AT">
                <a:ea typeface="+mn-lt"/>
                <a:cs typeface="+mn-lt"/>
              </a:rPr>
              <a:t>Birgit Enzensberger - </a:t>
            </a:r>
            <a:r>
              <a:rPr lang="de-DE">
                <a:latin typeface="Corbel"/>
              </a:rPr>
              <a:t>Referentin Bereich Pädagogischer Dienst</a:t>
            </a:r>
            <a:endParaRPr lang="de-AT">
              <a:latin typeface="Corbel"/>
            </a:endParaRPr>
          </a:p>
          <a:p>
            <a:r>
              <a:rPr lang="de-AT">
                <a:ea typeface="+mn-lt"/>
                <a:cs typeface="+mn-lt"/>
              </a:rPr>
              <a:t>Mag. Kurt Eigenstiller - </a:t>
            </a:r>
            <a:r>
              <a:rPr lang="de-AT">
                <a:latin typeface="Corbel"/>
                <a:cs typeface="Calibri"/>
              </a:rPr>
              <a:t>Pädagogischer Fachstab/SQM</a:t>
            </a:r>
            <a:endParaRPr lang="de-DE">
              <a:latin typeface="Corbel"/>
              <a:cs typeface="Calibri"/>
            </a:endParaRPr>
          </a:p>
          <a:p>
            <a:endParaRPr lang="de-DE" altLang="de-DE" sz="3200" b="0" i="0" u="none" strike="noStrike" cap="none" normalizeH="0" baseline="0">
              <a:ln>
                <a:noFill/>
              </a:ln>
              <a:effectLst/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r>
              <a:rPr lang="de-AT" sz="2000"/>
              <a:t>Anfragen zur Zuteilung und Mitteilungen über Bewerbungen zur Unterrichtstätigkeit im SJ 2024/25 bitte über: </a:t>
            </a:r>
            <a:br>
              <a:rPr lang="de-AT" sz="2000">
                <a:hlinkClick r:id="rId2" invalidUrl="http: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AT" sz="2000">
                <a:solidFill>
                  <a:srgbClr val="A976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sommerschule@bildung-sbg.gv.at</a:t>
            </a:r>
            <a:endParaRPr lang="de-AT" sz="2000"/>
          </a:p>
          <a:p>
            <a:endParaRPr kumimoji="0" lang="de-DE" altLang="de-DE" sz="32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r>
              <a:rPr lang="de-AT" sz="2000"/>
              <a:t>Infoseiten des Ministeriums:</a:t>
            </a:r>
            <a:endParaRPr lang="en-US" sz="2000"/>
          </a:p>
          <a:p>
            <a:r>
              <a:rPr lang="de-AT">
                <a:solidFill>
                  <a:srgbClr val="A97660"/>
                </a:solidFill>
                <a:latin typeface="Segoe U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https://www.bmbwf.gv.at/Themen/schule/zrp/sommerschule.htmlInfoseite</a:t>
            </a:r>
            <a:r>
              <a:rPr lang="de-AT">
                <a:latin typeface="Segoe UI"/>
                <a:cs typeface="Segoe UI"/>
              </a:rPr>
              <a:t> </a:t>
            </a:r>
            <a:endParaRPr lang="en-US">
              <a:latin typeface="Segoe UI"/>
              <a:cs typeface="Segoe UI"/>
            </a:endParaRPr>
          </a:p>
          <a:p>
            <a:r>
              <a:rPr lang="de-DE">
                <a:latin typeface="Segoe UI"/>
                <a:cs typeface="Segoe UI"/>
                <a:hlinkClick r:id="rId5"/>
              </a:rPr>
              <a:t>Sommerschule 2024: Studierende (bmbwf.gv.at)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005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488414"/>
            <a:ext cx="9950103" cy="1220389"/>
          </a:xfrm>
        </p:spPr>
        <p:txBody>
          <a:bodyPr>
            <a:normAutofit/>
          </a:bodyPr>
          <a:lstStyle/>
          <a:p>
            <a:r>
              <a:rPr lang="de-AT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Registrierung </a:t>
            </a:r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62CA6-8298-B406-D4B0-BDF1D12EF2A4}"/>
              </a:ext>
            </a:extLst>
          </p:cNvPr>
          <p:cNvSpPr txBox="1"/>
          <p:nvPr/>
        </p:nvSpPr>
        <p:spPr>
          <a:xfrm>
            <a:off x="950041" y="3598973"/>
            <a:ext cx="3714323" cy="24468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AT">
                <a:hlinkClick r:id="rId2"/>
              </a:rPr>
              <a:t>https://app-neu.sommerschule.gv.at/sommerschuleRegistrierung/web/ui/#Registrierung</a:t>
            </a:r>
            <a:r>
              <a:rPr lang="de-AT"/>
              <a:t> </a:t>
            </a:r>
          </a:p>
          <a:p>
            <a:endParaRPr lang="de-AT"/>
          </a:p>
          <a:p>
            <a:r>
              <a:rPr lang="de-AT" sz="1500"/>
              <a:t>Oder über die Homepage – ZPPS – Sommerschule – Link „</a:t>
            </a:r>
            <a:r>
              <a:rPr lang="de-AT" sz="1500" i="1"/>
              <a:t>Sommerschule Registrierung</a:t>
            </a:r>
            <a:r>
              <a:rPr lang="de-AT" sz="1500"/>
              <a:t>“</a:t>
            </a:r>
          </a:p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217614-D9DD-0BF9-7B35-BA5B480F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55" y="2009676"/>
            <a:ext cx="4173853" cy="3671829"/>
          </a:xfrm>
          <a:prstGeom prst="rect">
            <a:avLst/>
          </a:prstGeom>
        </p:spPr>
      </p:pic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D3F740A6-8BAA-CC5D-74CA-19375AD72BCC}"/>
              </a:ext>
            </a:extLst>
          </p:cNvPr>
          <p:cNvSpPr/>
          <p:nvPr/>
        </p:nvSpPr>
        <p:spPr>
          <a:xfrm>
            <a:off x="1860574" y="2028548"/>
            <a:ext cx="674254" cy="6463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549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280596"/>
            <a:ext cx="9950103" cy="1176508"/>
          </a:xfrm>
        </p:spPr>
        <p:txBody>
          <a:bodyPr/>
          <a:lstStyle/>
          <a:p>
            <a:r>
              <a:rPr lang="de-AT" sz="32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Info zu den Schulkörben</a:t>
            </a:r>
            <a:endParaRPr lang="de-AT" sz="3200">
              <a:effectLst/>
              <a:latin typeface="Times New Roman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A31B77D-9F4B-AC50-D455-F83887E716FC}"/>
              </a:ext>
            </a:extLst>
          </p:cNvPr>
          <p:cNvSpPr txBox="1"/>
          <p:nvPr/>
        </p:nvSpPr>
        <p:spPr>
          <a:xfrm>
            <a:off x="946483" y="1031565"/>
            <a:ext cx="741317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ea typeface="+mn-lt"/>
              <a:cs typeface="+mn-lt"/>
            </a:endParaRPr>
          </a:p>
          <a:p>
            <a:endParaRPr lang="de-DE"/>
          </a:p>
          <a:p>
            <a:r>
              <a:rPr lang="de-DE"/>
              <a:t>Durch Klick auf das Kürzel des </a:t>
            </a:r>
            <a:r>
              <a:rPr lang="de-DE">
                <a:solidFill>
                  <a:srgbClr val="00B050"/>
                </a:solidFill>
              </a:rPr>
              <a:t>Regionalkorbes</a:t>
            </a:r>
            <a:r>
              <a:rPr lang="de-DE"/>
              <a:t> wird der </a:t>
            </a:r>
            <a:r>
              <a:rPr lang="de-DE">
                <a:solidFill>
                  <a:srgbClr val="0070C0"/>
                </a:solidFill>
              </a:rPr>
              <a:t>Standort der Schule</a:t>
            </a:r>
            <a:r>
              <a:rPr lang="de-DE"/>
              <a:t> angezeigt: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E2DE44C9-A23A-48F1-1A7B-994443E9A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407535"/>
              </p:ext>
            </p:extLst>
          </p:nvPr>
        </p:nvGraphicFramePr>
        <p:xfrm>
          <a:off x="1032710" y="2286000"/>
          <a:ext cx="7106065" cy="274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7643">
                  <a:extLst>
                    <a:ext uri="{9D8B030D-6E8A-4147-A177-3AD203B41FA5}">
                      <a16:colId xmlns:a16="http://schemas.microsoft.com/office/drawing/2014/main" val="1907081163"/>
                    </a:ext>
                  </a:extLst>
                </a:gridCol>
                <a:gridCol w="5918422">
                  <a:extLst>
                    <a:ext uri="{9D8B030D-6E8A-4147-A177-3AD203B41FA5}">
                      <a16:colId xmlns:a16="http://schemas.microsoft.com/office/drawing/2014/main" val="41453376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B050"/>
                          </a:solidFill>
                          <a:effectLst/>
                        </a:rPr>
                        <a:t>SBGBRN1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rgbClr val="0070C0"/>
                          </a:solidFill>
                          <a:effectLst/>
                        </a:rPr>
                        <a:t>501011 - Volksschule Aigen - Reinholdgasse 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449677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A362D113-62F6-00B9-6066-ECB442CCEDB1}"/>
              </a:ext>
            </a:extLst>
          </p:cNvPr>
          <p:cNvSpPr txBox="1"/>
          <p:nvPr/>
        </p:nvSpPr>
        <p:spPr>
          <a:xfrm>
            <a:off x="952499" y="3058024"/>
            <a:ext cx="1044340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AT" sz="3200" b="1">
                <a:latin typeface="Aptos"/>
              </a:rPr>
              <a:t>Stand der Anmeldezahlen im Sommerschul-Tool 2024</a:t>
            </a:r>
            <a:endParaRPr lang="de-DE" sz="3200" b="1">
              <a:latin typeface="Aptos"/>
            </a:endParaRPr>
          </a:p>
          <a:p>
            <a:pPr algn="l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2477B3-AC37-E6E9-B6AF-D5A3DF9C1209}"/>
              </a:ext>
            </a:extLst>
          </p:cNvPr>
          <p:cNvSpPr txBox="1"/>
          <p:nvPr/>
        </p:nvSpPr>
        <p:spPr>
          <a:xfrm>
            <a:off x="1036719" y="3427854"/>
            <a:ext cx="1012027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ea typeface="+mn-lt"/>
              <a:cs typeface="+mn-lt"/>
            </a:endParaRPr>
          </a:p>
          <a:p>
            <a:r>
              <a:rPr lang="de-DE"/>
              <a:t>Die Anzahl der aufzunehmenden Studierenden hängt von der </a:t>
            </a:r>
          </a:p>
          <a:p>
            <a:pPr marL="285750" indent="-285750">
              <a:buFont typeface="Arial"/>
              <a:buChar char="•"/>
            </a:pPr>
            <a:r>
              <a:rPr lang="de-DE">
                <a:ea typeface="+mn-lt"/>
                <a:cs typeface="+mn-lt"/>
              </a:rPr>
              <a:t>Anzahl der zur Verfügung stehenden Standorte, der</a:t>
            </a:r>
          </a:p>
          <a:p>
            <a:pPr marL="285750" indent="-285750">
              <a:buFont typeface="Arial"/>
              <a:buChar char="•"/>
            </a:pPr>
            <a:r>
              <a:rPr lang="de-DE">
                <a:ea typeface="+mn-lt"/>
                <a:cs typeface="+mn-lt"/>
              </a:rPr>
              <a:t>Anzahl der angemeldeten Schüler/innen und der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DE">
                <a:ea typeface="+mn-lt"/>
                <a:cs typeface="+mn-lt"/>
              </a:rPr>
              <a:t>Anzahl der durchgeführten Kurse (=Gruppen) ab.</a:t>
            </a:r>
          </a:p>
          <a:p>
            <a:pPr marL="285750" indent="-285750">
              <a:buFont typeface="Arial"/>
              <a:buChar char="•"/>
            </a:pPr>
            <a:endParaRPr lang="de-DE"/>
          </a:p>
          <a:p>
            <a:r>
              <a:rPr lang="de-DE"/>
              <a:t>Tendenz 2024:</a:t>
            </a:r>
          </a:p>
          <a:p>
            <a:pPr marL="285750" indent="-285750">
              <a:buFont typeface="Arial"/>
              <a:buChar char="•"/>
            </a:pPr>
            <a:r>
              <a:rPr lang="de-DE"/>
              <a:t>weniger Sommerschul-Gruppen (=Unterricht) in Primarstufe und Sek 1</a:t>
            </a:r>
          </a:p>
          <a:p>
            <a:pPr marL="285750" indent="-285750">
              <a:buFont typeface="Arial"/>
              <a:buChar char="•"/>
            </a:pPr>
            <a:r>
              <a:rPr lang="de-DE"/>
              <a:t>gleichbleibende Gruppenanzahl in Sek 2 (keine Relevanz für Studierende)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01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811C-56DB-C5A2-5756-8938400C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41" y="191531"/>
            <a:ext cx="9950103" cy="895771"/>
          </a:xfrm>
        </p:spPr>
        <p:txBody>
          <a:bodyPr/>
          <a:lstStyle/>
          <a:p>
            <a:pPr lvl="0"/>
            <a:r>
              <a:rPr lang="de-AT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Infos</a:t>
            </a:r>
            <a:r>
              <a:rPr lang="de-AT" sz="32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zur Zuteilung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BC1260-5CB6-DF01-9162-956F9A88F4E1}"/>
              </a:ext>
            </a:extLst>
          </p:cNvPr>
          <p:cNvSpPr txBox="1"/>
          <p:nvPr/>
        </p:nvSpPr>
        <p:spPr>
          <a:xfrm>
            <a:off x="950041" y="1094967"/>
            <a:ext cx="10233891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AT" sz="1600" dirty="0"/>
              <a:t>Die </a:t>
            </a:r>
            <a:r>
              <a:rPr lang="de-AT" sz="1600" b="1" dirty="0"/>
              <a:t>Leitungen der Sommerschulstandorte</a:t>
            </a:r>
            <a:r>
              <a:rPr lang="de-AT" sz="1600" dirty="0"/>
              <a:t> haben in </a:t>
            </a:r>
            <a:r>
              <a:rPr lang="de-AT" sz="1600" dirty="0">
                <a:ea typeface="+mn-lt"/>
                <a:cs typeface="+mn-lt"/>
              </a:rPr>
              <a:t>Abhängigkeit von der Anzahl der angemeldeten Schüler/innen folgende Aufgaben (Nachmeldungen bis 17.06. möglich):</a:t>
            </a:r>
            <a:endParaRPr lang="de-AT" sz="1600" dirty="0"/>
          </a:p>
          <a:p>
            <a:pPr marL="285750" indent="-285750">
              <a:buFont typeface="Arial"/>
              <a:buChar char="•"/>
            </a:pPr>
            <a:r>
              <a:rPr lang="de-AT" sz="1600" dirty="0"/>
              <a:t>Einteilung der Gruppen (6-15 Schüler/innen pro Gruppe – bei SPF-Schüler/innen 6-10)</a:t>
            </a:r>
          </a:p>
          <a:p>
            <a:pPr marL="285750" indent="-285750">
              <a:buFont typeface="Arial"/>
              <a:buChar char="•"/>
            </a:pPr>
            <a:r>
              <a:rPr lang="de-AT" sz="1600" dirty="0"/>
              <a:t>Zusammenstellung des Teams an Unterrichtenden (</a:t>
            </a:r>
            <a:r>
              <a:rPr lang="de-AT" sz="1600" dirty="0">
                <a:ea typeface="+mn-lt"/>
                <a:cs typeface="+mn-lt"/>
              </a:rPr>
              <a:t>1-2 Unterrichtende pro Gruppe) gemäß </a:t>
            </a:r>
            <a:r>
              <a:rPr lang="de-AT" sz="1600" dirty="0">
                <a:ea typeface="+mn-lt"/>
                <a:cs typeface="+mn-lt"/>
                <a:hlinkClick r:id="rId2"/>
              </a:rPr>
              <a:t>Sommerschule_2024_Parameter.pdf</a:t>
            </a:r>
            <a:endParaRPr lang="de-AT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AT" sz="1600" dirty="0"/>
              <a:t>Festlegen des pädagogischen Konzepts am Standort</a:t>
            </a:r>
          </a:p>
          <a:p>
            <a:endParaRPr lang="de-AT" sz="1600" dirty="0"/>
          </a:p>
          <a:p>
            <a:r>
              <a:rPr lang="de-AT" sz="1600" dirty="0"/>
              <a:t>Die </a:t>
            </a:r>
            <a:r>
              <a:rPr lang="de-AT" sz="1600" b="1" dirty="0"/>
              <a:t>Zuteilung von Studierenden</a:t>
            </a:r>
            <a:r>
              <a:rPr lang="de-AT" sz="1600" dirty="0"/>
              <a:t> (vorläufige Zusage bis 07.06.2024) ist Aufgabe der </a:t>
            </a:r>
            <a:r>
              <a:rPr lang="de-AT" sz="1600" b="1" dirty="0"/>
              <a:t>Bildungsdirektion</a:t>
            </a:r>
            <a:r>
              <a:rPr lang="de-AT" sz="1600" dirty="0"/>
              <a:t> – folgende Faktoren werden berücksichtigt:</a:t>
            </a:r>
          </a:p>
          <a:p>
            <a:pPr marL="285750" indent="-285750">
              <a:buFont typeface="Arial"/>
              <a:buChar char="•"/>
            </a:pPr>
            <a:r>
              <a:rPr lang="de-AT" sz="1600" dirty="0">
                <a:ea typeface="+mn-lt"/>
                <a:cs typeface="+mn-lt"/>
              </a:rPr>
              <a:t>Studierende mit Begleit-Lehrveranstaltung im Studienjahr 2023/24 werden bevorzugt.</a:t>
            </a:r>
          </a:p>
          <a:p>
            <a:pPr marL="285750" indent="-285750">
              <a:buFont typeface="Arial"/>
              <a:buChar char="•"/>
            </a:pPr>
            <a:r>
              <a:rPr lang="de-AT" sz="1600" dirty="0">
                <a:ea typeface="+mn-lt"/>
                <a:cs typeface="+mn-lt"/>
              </a:rPr>
              <a:t>Erstmalige</a:t>
            </a:r>
            <a:r>
              <a:rPr lang="de-AT" sz="1600" dirty="0"/>
              <a:t> Teilnahme an der Sommerschule wird priorisiert.</a:t>
            </a:r>
          </a:p>
          <a:p>
            <a:pPr marL="285750" indent="-285750">
              <a:buFont typeface="Arial"/>
              <a:buChar char="•"/>
            </a:pPr>
            <a:r>
              <a:rPr lang="de-AT" sz="1600" dirty="0"/>
              <a:t>Das Wohnsitz-Bundesland bzw. eine Ausbildung in anderen PHs/Unis wird berücksichtigt, wenn im anderen Bundesland freie Plätze zur Verfügung stehen sollten.</a:t>
            </a:r>
          </a:p>
          <a:p>
            <a:pPr marL="285750" indent="-285750">
              <a:buFont typeface="Arial"/>
              <a:buChar char="•"/>
            </a:pPr>
            <a:r>
              <a:rPr lang="de-AT" sz="1600" b="1" dirty="0">
                <a:solidFill>
                  <a:srgbClr val="FF0000"/>
                </a:solidFill>
              </a:rPr>
              <a:t>Beginn der Unterrichtstätigkeit in einer Schule ab dem SJ 2024/25 ist ein Ausschließungsgrund für die Tätigkeit in der Sommerschule.</a:t>
            </a:r>
          </a:p>
          <a:p>
            <a:endParaRPr lang="de-AT" sz="1600" dirty="0"/>
          </a:p>
          <a:p>
            <a:r>
              <a:rPr lang="de-AT" sz="1600" dirty="0"/>
              <a:t>"</a:t>
            </a:r>
            <a:r>
              <a:rPr lang="de-AT" sz="1600" b="1" dirty="0"/>
              <a:t>Warteliste</a:t>
            </a:r>
            <a:r>
              <a:rPr lang="de-AT" sz="1600" dirty="0"/>
              <a:t>"</a:t>
            </a:r>
          </a:p>
          <a:p>
            <a:r>
              <a:rPr lang="de-AT" sz="1600" dirty="0"/>
              <a:t>Die Bildungsdirektion wird an einige der Studierenden aktiv herantreten, um trotz fehlender Zusage die Begleit-LV (</a:t>
            </a:r>
            <a:r>
              <a:rPr lang="de-AT" sz="1600" dirty="0">
                <a:ea typeface="+mn-lt"/>
                <a:cs typeface="+mn-lt"/>
              </a:rPr>
              <a:t>Start 20.06.2024) zu absolvieren – verbunden mit einem Fixplatz für das SJ 2024/25 in der Sommerschule</a:t>
            </a:r>
            <a:endParaRPr lang="de-AT" sz="1600" dirty="0"/>
          </a:p>
          <a:p>
            <a:pPr marL="285750" indent="-285750">
              <a:buFont typeface="Arial"/>
              <a:buChar char="•"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0365166"/>
      </p:ext>
    </p:extLst>
  </p:cSld>
  <p:clrMapOvr>
    <a:masterClrMapping/>
  </p:clrMapOvr>
</p:sld>
</file>

<file path=ppt/theme/theme1.xml><?xml version="1.0" encoding="utf-8"?>
<a:theme xmlns:a="http://schemas.openxmlformats.org/drawingml/2006/main" name="BlocksVTI">
  <a:themeElements>
    <a:clrScheme name="AnalogousFromLightSeedRightStep">
      <a:dk1>
        <a:srgbClr val="000000"/>
      </a:dk1>
      <a:lt1>
        <a:srgbClr val="FFFFFF"/>
      </a:lt1>
      <a:dk2>
        <a:srgbClr val="412F24"/>
      </a:dk2>
      <a:lt2>
        <a:srgbClr val="E8E4E2"/>
      </a:lt2>
      <a:accent1>
        <a:srgbClr val="63ABC9"/>
      </a:accent1>
      <a:accent2>
        <a:srgbClr val="6D88CC"/>
      </a:accent2>
      <a:accent3>
        <a:srgbClr val="9187D5"/>
      </a:accent3>
      <a:accent4>
        <a:srgbClr val="A16DCC"/>
      </a:accent4>
      <a:accent5>
        <a:srgbClr val="D287D5"/>
      </a:accent5>
      <a:accent6>
        <a:srgbClr val="CC6DA8"/>
      </a:accent6>
      <a:hlink>
        <a:srgbClr val="A97660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23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BlocksVTI</vt:lpstr>
      <vt:lpstr>Sommerschule 2024</vt:lpstr>
      <vt:lpstr>Agenda</vt:lpstr>
      <vt:lpstr>Facts zur Tätigkeit an der Sommerschule</vt:lpstr>
      <vt:lpstr>Stand Anmeldezahlen zur Begleit-LV aktuell</vt:lpstr>
      <vt:lpstr>WICHTIG</vt:lpstr>
      <vt:lpstr>Ansprechpersonen an der BD</vt:lpstr>
      <vt:lpstr>Registrierung </vt:lpstr>
      <vt:lpstr>Info zu den Schulkörben</vt:lpstr>
      <vt:lpstr>Infos zur Zuteilung</vt:lpstr>
      <vt:lpstr>Buddys</vt:lpstr>
      <vt:lpstr>Verpflichtendes To Do in der Vorbereitung</vt:lpstr>
      <vt:lpstr>Ihre Fragen zur Sommerschule 2024</vt:lpstr>
      <vt:lpstr>Sommerschule 2024</vt:lpstr>
      <vt:lpstr>Agenda</vt:lpstr>
      <vt:lpstr>Grundsätzliches</vt:lpstr>
      <vt:lpstr>WICHTIG</vt:lpstr>
      <vt:lpstr>Einblick in die Sommerschule Hr. Stoll Fabian</vt:lpstr>
      <vt:lpstr>Planung der Termine/Inhalte Begleit-LV</vt:lpstr>
      <vt:lpstr>Planung der Termine/Inhalte Begleit-LV</vt:lpstr>
      <vt:lpstr>Kompensationsmöglichkeit &amp; zusätzliche Unterstützung</vt:lpstr>
      <vt:lpstr>Buddy-System</vt:lpstr>
      <vt:lpstr>HV-Termin gemeinsam mit der Bildungsdirektion </vt:lpstr>
      <vt:lpstr>Fragen?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Sommerschule 2024</dc:title>
  <dc:creator>Niederreiter, Heike</dc:creator>
  <cp:revision>40</cp:revision>
  <dcterms:created xsi:type="dcterms:W3CDTF">2024-03-17T09:09:45Z</dcterms:created>
  <dcterms:modified xsi:type="dcterms:W3CDTF">2024-05-14T12:39:35Z</dcterms:modified>
</cp:coreProperties>
</file>