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305" r:id="rId6"/>
    <p:sldId id="303" r:id="rId7"/>
    <p:sldId id="302" r:id="rId8"/>
    <p:sldId id="307" r:id="rId9"/>
    <p:sldId id="308" r:id="rId10"/>
    <p:sldId id="294" r:id="rId11"/>
    <p:sldId id="306" r:id="rId12"/>
    <p:sldId id="267" r:id="rId13"/>
    <p:sldId id="281" r:id="rId14"/>
    <p:sldId id="277" r:id="rId15"/>
    <p:sldId id="296" r:id="rId16"/>
    <p:sldId id="304" r:id="rId17"/>
    <p:sldId id="282" r:id="rId18"/>
    <p:sldId id="280" r:id="rId19"/>
    <p:sldId id="279" r:id="rId20"/>
    <p:sldId id="291" r:id="rId21"/>
    <p:sldId id="300" r:id="rId22"/>
    <p:sldId id="292" r:id="rId23"/>
    <p:sldId id="286" r:id="rId24"/>
    <p:sldId id="287" r:id="rId25"/>
    <p:sldId id="289" r:id="rId26"/>
    <p:sldId id="283" r:id="rId27"/>
    <p:sldId id="288" r:id="rId28"/>
    <p:sldId id="2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F234F-EB93-42A4-A28D-BD7FF9BDD5DB}" v="5" dt="2023-11-21T08:45:19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6" autoAdjust="0"/>
    <p:restoredTop sz="85287" autoAdjust="0"/>
  </p:normalViewPr>
  <p:slideViewPr>
    <p:cSldViewPr snapToGrid="0">
      <p:cViewPr varScale="1">
        <p:scale>
          <a:sx n="70" d="100"/>
          <a:sy n="70" d="100"/>
        </p:scale>
        <p:origin x="43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derreiter, Heike" userId="1b2be0e9-371d-4a9f-8393-8aaf10a6b4ad" providerId="ADAL" clId="{07AF234F-EB93-42A4-A28D-BD7FF9BDD5DB}"/>
    <pc:docChg chg="custSel modSld sldOrd">
      <pc:chgData name="Niederreiter, Heike" userId="1b2be0e9-371d-4a9f-8393-8aaf10a6b4ad" providerId="ADAL" clId="{07AF234F-EB93-42A4-A28D-BD7FF9BDD5DB}" dt="2023-11-21T08:55:18.278" v="414" actId="20577"/>
      <pc:docMkLst>
        <pc:docMk/>
      </pc:docMkLst>
      <pc:sldChg chg="modSp mod">
        <pc:chgData name="Niederreiter, Heike" userId="1b2be0e9-371d-4a9f-8393-8aaf10a6b4ad" providerId="ADAL" clId="{07AF234F-EB93-42A4-A28D-BD7FF9BDD5DB}" dt="2023-11-21T08:32:47.077" v="1" actId="20577"/>
        <pc:sldMkLst>
          <pc:docMk/>
          <pc:sldMk cId="4030434190" sldId="256"/>
        </pc:sldMkLst>
        <pc:spChg chg="mod">
          <ac:chgData name="Niederreiter, Heike" userId="1b2be0e9-371d-4a9f-8393-8aaf10a6b4ad" providerId="ADAL" clId="{07AF234F-EB93-42A4-A28D-BD7FF9BDD5DB}" dt="2023-11-21T08:32:47.077" v="1" actId="20577"/>
          <ac:spMkLst>
            <pc:docMk/>
            <pc:sldMk cId="4030434190" sldId="256"/>
            <ac:spMk id="3" creationId="{0F6A76CE-E9EE-783F-B2B0-9C8F7366ED5B}"/>
          </ac:spMkLst>
        </pc:spChg>
      </pc:sldChg>
      <pc:sldChg chg="modSp">
        <pc:chgData name="Niederreiter, Heike" userId="1b2be0e9-371d-4a9f-8393-8aaf10a6b4ad" providerId="ADAL" clId="{07AF234F-EB93-42A4-A28D-BD7FF9BDD5DB}" dt="2023-11-21T08:45:03.565" v="104" actId="113"/>
        <pc:sldMkLst>
          <pc:docMk/>
          <pc:sldMk cId="2311808609" sldId="277"/>
        </pc:sldMkLst>
        <pc:spChg chg="mod">
          <ac:chgData name="Niederreiter, Heike" userId="1b2be0e9-371d-4a9f-8393-8aaf10a6b4ad" providerId="ADAL" clId="{07AF234F-EB93-42A4-A28D-BD7FF9BDD5DB}" dt="2023-11-21T08:45:03.565" v="104" actId="113"/>
          <ac:spMkLst>
            <pc:docMk/>
            <pc:sldMk cId="2311808609" sldId="277"/>
            <ac:spMk id="3" creationId="{E9116411-9B70-4167-A4DC-CD6C3434E4BA}"/>
          </ac:spMkLst>
        </pc:spChg>
      </pc:sldChg>
      <pc:sldChg chg="modSp mod">
        <pc:chgData name="Niederreiter, Heike" userId="1b2be0e9-371d-4a9f-8393-8aaf10a6b4ad" providerId="ADAL" clId="{07AF234F-EB93-42A4-A28D-BD7FF9BDD5DB}" dt="2023-11-21T08:44:38.725" v="101" actId="255"/>
        <pc:sldMkLst>
          <pc:docMk/>
          <pc:sldMk cId="3668063277" sldId="281"/>
        </pc:sldMkLst>
        <pc:spChg chg="mod">
          <ac:chgData name="Niederreiter, Heike" userId="1b2be0e9-371d-4a9f-8393-8aaf10a6b4ad" providerId="ADAL" clId="{07AF234F-EB93-42A4-A28D-BD7FF9BDD5DB}" dt="2023-11-21T08:44:38.725" v="101" actId="255"/>
          <ac:spMkLst>
            <pc:docMk/>
            <pc:sldMk cId="3668063277" sldId="281"/>
            <ac:spMk id="3" creationId="{00000000-0000-0000-0000-000000000000}"/>
          </ac:spMkLst>
        </pc:spChg>
      </pc:sldChg>
      <pc:sldChg chg="addSp modSp mod">
        <pc:chgData name="Niederreiter, Heike" userId="1b2be0e9-371d-4a9f-8393-8aaf10a6b4ad" providerId="ADAL" clId="{07AF234F-EB93-42A4-A28D-BD7FF9BDD5DB}" dt="2023-11-21T08:54:35.856" v="412" actId="20577"/>
        <pc:sldMkLst>
          <pc:docMk/>
          <pc:sldMk cId="3357868298" sldId="282"/>
        </pc:sldMkLst>
        <pc:spChg chg="mod">
          <ac:chgData name="Niederreiter, Heike" userId="1b2be0e9-371d-4a9f-8393-8aaf10a6b4ad" providerId="ADAL" clId="{07AF234F-EB93-42A4-A28D-BD7FF9BDD5DB}" dt="2023-11-21T08:52:09.125" v="335" actId="113"/>
          <ac:spMkLst>
            <pc:docMk/>
            <pc:sldMk cId="3357868298" sldId="282"/>
            <ac:spMk id="2" creationId="{00000000-0000-0000-0000-000000000000}"/>
          </ac:spMkLst>
        </pc:spChg>
        <pc:spChg chg="mod">
          <ac:chgData name="Niederreiter, Heike" userId="1b2be0e9-371d-4a9f-8393-8aaf10a6b4ad" providerId="ADAL" clId="{07AF234F-EB93-42A4-A28D-BD7FF9BDD5DB}" dt="2023-11-21T08:51:50.210" v="333" actId="1076"/>
          <ac:spMkLst>
            <pc:docMk/>
            <pc:sldMk cId="3357868298" sldId="282"/>
            <ac:spMk id="3" creationId="{00000000-0000-0000-0000-000000000000}"/>
          </ac:spMkLst>
        </pc:spChg>
        <pc:spChg chg="mod">
          <ac:chgData name="Niederreiter, Heike" userId="1b2be0e9-371d-4a9f-8393-8aaf10a6b4ad" providerId="ADAL" clId="{07AF234F-EB93-42A4-A28D-BD7FF9BDD5DB}" dt="2023-11-21T08:54:35.856" v="412" actId="20577"/>
          <ac:spMkLst>
            <pc:docMk/>
            <pc:sldMk cId="3357868298" sldId="282"/>
            <ac:spMk id="4" creationId="{00000000-0000-0000-0000-000000000000}"/>
          </ac:spMkLst>
        </pc:spChg>
        <pc:picChg chg="add mod ord">
          <ac:chgData name="Niederreiter, Heike" userId="1b2be0e9-371d-4a9f-8393-8aaf10a6b4ad" providerId="ADAL" clId="{07AF234F-EB93-42A4-A28D-BD7FF9BDD5DB}" dt="2023-11-21T08:51:43.370" v="331" actId="1076"/>
          <ac:picMkLst>
            <pc:docMk/>
            <pc:sldMk cId="3357868298" sldId="282"/>
            <ac:picMk id="6" creationId="{A511C682-96D1-5B7C-CD93-BE3974E4FD77}"/>
          </ac:picMkLst>
        </pc:picChg>
      </pc:sldChg>
      <pc:sldChg chg="modSp mod">
        <pc:chgData name="Niederreiter, Heike" userId="1b2be0e9-371d-4a9f-8393-8aaf10a6b4ad" providerId="ADAL" clId="{07AF234F-EB93-42A4-A28D-BD7FF9BDD5DB}" dt="2023-11-21T08:54:00.860" v="409" actId="20577"/>
        <pc:sldMkLst>
          <pc:docMk/>
          <pc:sldMk cId="3085044709" sldId="283"/>
        </pc:sldMkLst>
        <pc:spChg chg="mod">
          <ac:chgData name="Niederreiter, Heike" userId="1b2be0e9-371d-4a9f-8393-8aaf10a6b4ad" providerId="ADAL" clId="{07AF234F-EB93-42A4-A28D-BD7FF9BDD5DB}" dt="2023-11-21T08:54:00.860" v="409" actId="20577"/>
          <ac:spMkLst>
            <pc:docMk/>
            <pc:sldMk cId="3085044709" sldId="283"/>
            <ac:spMk id="3" creationId="{00000000-0000-0000-0000-000000000000}"/>
          </ac:spMkLst>
        </pc:spChg>
      </pc:sldChg>
      <pc:sldChg chg="modSp mod">
        <pc:chgData name="Niederreiter, Heike" userId="1b2be0e9-371d-4a9f-8393-8aaf10a6b4ad" providerId="ADAL" clId="{07AF234F-EB93-42A4-A28D-BD7FF9BDD5DB}" dt="2023-11-21T08:55:18.278" v="414" actId="20577"/>
        <pc:sldMkLst>
          <pc:docMk/>
          <pc:sldMk cId="1947035934" sldId="288"/>
        </pc:sldMkLst>
        <pc:spChg chg="mod">
          <ac:chgData name="Niederreiter, Heike" userId="1b2be0e9-371d-4a9f-8393-8aaf10a6b4ad" providerId="ADAL" clId="{07AF234F-EB93-42A4-A28D-BD7FF9BDD5DB}" dt="2023-11-21T08:55:18.278" v="414" actId="20577"/>
          <ac:spMkLst>
            <pc:docMk/>
            <pc:sldMk cId="1947035934" sldId="288"/>
            <ac:spMk id="3" creationId="{00000000-0000-0000-0000-000000000000}"/>
          </ac:spMkLst>
        </pc:spChg>
      </pc:sldChg>
      <pc:sldChg chg="modSp mod">
        <pc:chgData name="Niederreiter, Heike" userId="1b2be0e9-371d-4a9f-8393-8aaf10a6b4ad" providerId="ADAL" clId="{07AF234F-EB93-42A4-A28D-BD7FF9BDD5DB}" dt="2023-11-21T08:36:18.318" v="100" actId="20577"/>
        <pc:sldMkLst>
          <pc:docMk/>
          <pc:sldMk cId="351170084" sldId="294"/>
        </pc:sldMkLst>
        <pc:spChg chg="mod">
          <ac:chgData name="Niederreiter, Heike" userId="1b2be0e9-371d-4a9f-8393-8aaf10a6b4ad" providerId="ADAL" clId="{07AF234F-EB93-42A4-A28D-BD7FF9BDD5DB}" dt="2023-11-21T08:36:13.898" v="98" actId="20577"/>
          <ac:spMkLst>
            <pc:docMk/>
            <pc:sldMk cId="351170084" sldId="294"/>
            <ac:spMk id="2" creationId="{864AE06D-98C8-4DFE-A60F-F8B00D3077CB}"/>
          </ac:spMkLst>
        </pc:spChg>
        <pc:spChg chg="mod">
          <ac:chgData name="Niederreiter, Heike" userId="1b2be0e9-371d-4a9f-8393-8aaf10a6b4ad" providerId="ADAL" clId="{07AF234F-EB93-42A4-A28D-BD7FF9BDD5DB}" dt="2023-11-21T08:36:18.318" v="100" actId="20577"/>
          <ac:spMkLst>
            <pc:docMk/>
            <pc:sldMk cId="351170084" sldId="294"/>
            <ac:spMk id="6" creationId="{00000000-0000-0000-0000-000000000000}"/>
          </ac:spMkLst>
        </pc:spChg>
      </pc:sldChg>
      <pc:sldChg chg="modSp mod ord">
        <pc:chgData name="Niederreiter, Heike" userId="1b2be0e9-371d-4a9f-8393-8aaf10a6b4ad" providerId="ADAL" clId="{07AF234F-EB93-42A4-A28D-BD7FF9BDD5DB}" dt="2023-11-21T08:48:42.493" v="309" actId="113"/>
        <pc:sldMkLst>
          <pc:docMk/>
          <pc:sldMk cId="2139996268" sldId="296"/>
        </pc:sldMkLst>
        <pc:spChg chg="mod">
          <ac:chgData name="Niederreiter, Heike" userId="1b2be0e9-371d-4a9f-8393-8aaf10a6b4ad" providerId="ADAL" clId="{07AF234F-EB93-42A4-A28D-BD7FF9BDD5DB}" dt="2023-11-21T08:48:42.493" v="309" actId="113"/>
          <ac:spMkLst>
            <pc:docMk/>
            <pc:sldMk cId="2139996268" sldId="296"/>
            <ac:spMk id="8" creationId="{00000000-0000-0000-0000-000000000000}"/>
          </ac:spMkLst>
        </pc:spChg>
      </pc:sldChg>
      <pc:sldChg chg="modSp mod">
        <pc:chgData name="Niederreiter, Heike" userId="1b2be0e9-371d-4a9f-8393-8aaf10a6b4ad" providerId="ADAL" clId="{07AF234F-EB93-42A4-A28D-BD7FF9BDD5DB}" dt="2023-11-21T08:33:59.872" v="49" actId="20577"/>
        <pc:sldMkLst>
          <pc:docMk/>
          <pc:sldMk cId="3887454353" sldId="303"/>
        </pc:sldMkLst>
        <pc:spChg chg="mod">
          <ac:chgData name="Niederreiter, Heike" userId="1b2be0e9-371d-4a9f-8393-8aaf10a6b4ad" providerId="ADAL" clId="{07AF234F-EB93-42A4-A28D-BD7FF9BDD5DB}" dt="2023-11-21T08:33:59.872" v="49" actId="20577"/>
          <ac:spMkLst>
            <pc:docMk/>
            <pc:sldMk cId="3887454353" sldId="303"/>
            <ac:spMk id="3" creationId="{79E956A0-054B-47E6-ADC5-910D4EDE997C}"/>
          </ac:spMkLst>
        </pc:spChg>
      </pc:sldChg>
      <pc:sldChg chg="modSp mod">
        <pc:chgData name="Niederreiter, Heike" userId="1b2be0e9-371d-4a9f-8393-8aaf10a6b4ad" providerId="ADAL" clId="{07AF234F-EB93-42A4-A28D-BD7FF9BDD5DB}" dt="2023-11-21T08:45:19.794" v="106" actId="20578"/>
        <pc:sldMkLst>
          <pc:docMk/>
          <pc:sldMk cId="164915621" sldId="304"/>
        </pc:sldMkLst>
        <pc:spChg chg="mod">
          <ac:chgData name="Niederreiter, Heike" userId="1b2be0e9-371d-4a9f-8393-8aaf10a6b4ad" providerId="ADAL" clId="{07AF234F-EB93-42A4-A28D-BD7FF9BDD5DB}" dt="2023-11-21T08:45:19.794" v="106" actId="20578"/>
          <ac:spMkLst>
            <pc:docMk/>
            <pc:sldMk cId="164915621" sldId="304"/>
            <ac:spMk id="8" creationId="{00000000-0000-0000-0000-000000000000}"/>
          </ac:spMkLst>
        </pc:spChg>
      </pc:sldChg>
      <pc:sldChg chg="modSp mod">
        <pc:chgData name="Niederreiter, Heike" userId="1b2be0e9-371d-4a9f-8393-8aaf10a6b4ad" providerId="ADAL" clId="{07AF234F-EB93-42A4-A28D-BD7FF9BDD5DB}" dt="2023-11-21T08:34:24.212" v="51" actId="20577"/>
        <pc:sldMkLst>
          <pc:docMk/>
          <pc:sldMk cId="3451101911" sldId="307"/>
        </pc:sldMkLst>
        <pc:spChg chg="mod">
          <ac:chgData name="Niederreiter, Heike" userId="1b2be0e9-371d-4a9f-8393-8aaf10a6b4ad" providerId="ADAL" clId="{07AF234F-EB93-42A4-A28D-BD7FF9BDD5DB}" dt="2023-11-21T08:34:24.212" v="51" actId="20577"/>
          <ac:spMkLst>
            <pc:docMk/>
            <pc:sldMk cId="3451101911" sldId="307"/>
            <ac:spMk id="10" creationId="{C3064CB0-1D83-760C-B198-6963D06E4657}"/>
          </ac:spMkLst>
        </pc:spChg>
      </pc:sldChg>
      <pc:sldChg chg="addSp modSp mod">
        <pc:chgData name="Niederreiter, Heike" userId="1b2be0e9-371d-4a9f-8393-8aaf10a6b4ad" providerId="ADAL" clId="{07AF234F-EB93-42A4-A28D-BD7FF9BDD5DB}" dt="2023-11-21T08:36:07.023" v="96" actId="113"/>
        <pc:sldMkLst>
          <pc:docMk/>
          <pc:sldMk cId="2818019742" sldId="308"/>
        </pc:sldMkLst>
        <pc:spChg chg="add mod">
          <ac:chgData name="Niederreiter, Heike" userId="1b2be0e9-371d-4a9f-8393-8aaf10a6b4ad" providerId="ADAL" clId="{07AF234F-EB93-42A4-A28D-BD7FF9BDD5DB}" dt="2023-11-21T08:35:33.916" v="74" actId="1076"/>
          <ac:spMkLst>
            <pc:docMk/>
            <pc:sldMk cId="2818019742" sldId="308"/>
            <ac:spMk id="2" creationId="{D5203AC7-BCED-EE3B-1030-1B72667B8458}"/>
          </ac:spMkLst>
        </pc:spChg>
        <pc:spChg chg="add mod">
          <ac:chgData name="Niederreiter, Heike" userId="1b2be0e9-371d-4a9f-8393-8aaf10a6b4ad" providerId="ADAL" clId="{07AF234F-EB93-42A4-A28D-BD7FF9BDD5DB}" dt="2023-11-21T08:35:49.085" v="76" actId="207"/>
          <ac:spMkLst>
            <pc:docMk/>
            <pc:sldMk cId="2818019742" sldId="308"/>
            <ac:spMk id="3" creationId="{0FAB9F5A-807F-1928-3B02-CAE793910BDC}"/>
          </ac:spMkLst>
        </pc:spChg>
        <pc:spChg chg="mod">
          <ac:chgData name="Niederreiter, Heike" userId="1b2be0e9-371d-4a9f-8393-8aaf10a6b4ad" providerId="ADAL" clId="{07AF234F-EB93-42A4-A28D-BD7FF9BDD5DB}" dt="2023-11-21T08:36:07.023" v="96" actId="113"/>
          <ac:spMkLst>
            <pc:docMk/>
            <pc:sldMk cId="2818019742" sldId="308"/>
            <ac:spMk id="6" creationId="{269B5B28-AD44-B7F2-1E21-283BF893FA6F}"/>
          </ac:spMkLst>
        </pc:spChg>
      </pc:sldChg>
    </pc:docChg>
  </pc:docChgLst>
  <pc:docChgLst>
    <pc:chgData name="Niederreiter, Heike" userId="1b2be0e9-371d-4a9f-8393-8aaf10a6b4ad" providerId="ADAL" clId="{05B8E869-B2F7-4974-933B-F02B8FF99BA7}"/>
    <pc:docChg chg="modSld">
      <pc:chgData name="Niederreiter, Heike" userId="1b2be0e9-371d-4a9f-8393-8aaf10a6b4ad" providerId="ADAL" clId="{05B8E869-B2F7-4974-933B-F02B8FF99BA7}" dt="2021-06-02T06:14:38.578" v="66" actId="20577"/>
      <pc:docMkLst>
        <pc:docMk/>
      </pc:docMkLst>
      <pc:sldChg chg="addSp modSp mod">
        <pc:chgData name="Niederreiter, Heike" userId="1b2be0e9-371d-4a9f-8393-8aaf10a6b4ad" providerId="ADAL" clId="{05B8E869-B2F7-4974-933B-F02B8FF99BA7}" dt="2021-06-02T06:14:38.578" v="66" actId="20577"/>
        <pc:sldMkLst>
          <pc:docMk/>
          <pc:sldMk cId="351170084" sldId="294"/>
        </pc:sldMkLst>
        <pc:spChg chg="add mod">
          <ac:chgData name="Niederreiter, Heike" userId="1b2be0e9-371d-4a9f-8393-8aaf10a6b4ad" providerId="ADAL" clId="{05B8E869-B2F7-4974-933B-F02B8FF99BA7}" dt="2021-06-02T06:14:38.578" v="66" actId="20577"/>
          <ac:spMkLst>
            <pc:docMk/>
            <pc:sldMk cId="351170084" sldId="294"/>
            <ac:spMk id="2" creationId="{864AE06D-98C8-4DFE-A60F-F8B00D3077CB}"/>
          </ac:spMkLst>
        </pc:spChg>
      </pc:sldChg>
    </pc:docChg>
  </pc:docChgLst>
  <pc:docChgLst>
    <pc:chgData name="Niederreiter, Heike" userId="1b2be0e9-371d-4a9f-8393-8aaf10a6b4ad" providerId="ADAL" clId="{55F7F987-869B-4CEA-BFE1-D74FE295BFCD}"/>
    <pc:docChg chg="undo custSel addSld delSld modSld sldOrd">
      <pc:chgData name="Niederreiter, Heike" userId="1b2be0e9-371d-4a9f-8393-8aaf10a6b4ad" providerId="ADAL" clId="{55F7F987-869B-4CEA-BFE1-D74FE295BFCD}" dt="2022-11-22T08:43:11.120" v="490" actId="20577"/>
      <pc:docMkLst>
        <pc:docMk/>
      </pc:docMkLst>
      <pc:sldChg chg="addSp modSp mod">
        <pc:chgData name="Niederreiter, Heike" userId="1b2be0e9-371d-4a9f-8393-8aaf10a6b4ad" providerId="ADAL" clId="{55F7F987-869B-4CEA-BFE1-D74FE295BFCD}" dt="2022-11-22T08:43:11.120" v="490" actId="20577"/>
        <pc:sldMkLst>
          <pc:docMk/>
          <pc:sldMk cId="4030434190" sldId="256"/>
        </pc:sldMkLst>
        <pc:spChg chg="mod">
          <ac:chgData name="Niederreiter, Heike" userId="1b2be0e9-371d-4a9f-8393-8aaf10a6b4ad" providerId="ADAL" clId="{55F7F987-869B-4CEA-BFE1-D74FE295BFCD}" dt="2022-11-22T08:22:07.580" v="1" actId="20577"/>
          <ac:spMkLst>
            <pc:docMk/>
            <pc:sldMk cId="4030434190" sldId="256"/>
            <ac:spMk id="2" creationId="{00000000-0000-0000-0000-000000000000}"/>
          </ac:spMkLst>
        </pc:spChg>
        <pc:spChg chg="add mod">
          <ac:chgData name="Niederreiter, Heike" userId="1b2be0e9-371d-4a9f-8393-8aaf10a6b4ad" providerId="ADAL" clId="{55F7F987-869B-4CEA-BFE1-D74FE295BFCD}" dt="2022-11-22T08:43:11.120" v="490" actId="20577"/>
          <ac:spMkLst>
            <pc:docMk/>
            <pc:sldMk cId="4030434190" sldId="256"/>
            <ac:spMk id="3" creationId="{0F6A76CE-E9EE-783F-B2B0-9C8F7366ED5B}"/>
          </ac:spMkLst>
        </pc:spChg>
      </pc:sldChg>
      <pc:sldChg chg="modSp mod">
        <pc:chgData name="Niederreiter, Heike" userId="1b2be0e9-371d-4a9f-8393-8aaf10a6b4ad" providerId="ADAL" clId="{55F7F987-869B-4CEA-BFE1-D74FE295BFCD}" dt="2022-11-22T08:31:55.405" v="278" actId="27636"/>
        <pc:sldMkLst>
          <pc:docMk/>
          <pc:sldMk cId="3085044709" sldId="283"/>
        </pc:sldMkLst>
        <pc:spChg chg="mod">
          <ac:chgData name="Niederreiter, Heike" userId="1b2be0e9-371d-4a9f-8393-8aaf10a6b4ad" providerId="ADAL" clId="{55F7F987-869B-4CEA-BFE1-D74FE295BFCD}" dt="2022-11-22T08:31:55.405" v="278" actId="27636"/>
          <ac:spMkLst>
            <pc:docMk/>
            <pc:sldMk cId="3085044709" sldId="283"/>
            <ac:spMk id="3" creationId="{00000000-0000-0000-0000-000000000000}"/>
          </ac:spMkLst>
        </pc:spChg>
      </pc:sldChg>
      <pc:sldChg chg="modSp mod">
        <pc:chgData name="Niederreiter, Heike" userId="1b2be0e9-371d-4a9f-8393-8aaf10a6b4ad" providerId="ADAL" clId="{55F7F987-869B-4CEA-BFE1-D74FE295BFCD}" dt="2022-11-22T08:31:13.134" v="269" actId="20577"/>
        <pc:sldMkLst>
          <pc:docMk/>
          <pc:sldMk cId="2218616947" sldId="286"/>
        </pc:sldMkLst>
        <pc:spChg chg="mod">
          <ac:chgData name="Niederreiter, Heike" userId="1b2be0e9-371d-4a9f-8393-8aaf10a6b4ad" providerId="ADAL" clId="{55F7F987-869B-4CEA-BFE1-D74FE295BFCD}" dt="2022-11-22T08:31:13.134" v="269" actId="20577"/>
          <ac:spMkLst>
            <pc:docMk/>
            <pc:sldMk cId="2218616947" sldId="286"/>
            <ac:spMk id="4" creationId="{00000000-0000-0000-0000-000000000000}"/>
          </ac:spMkLst>
        </pc:spChg>
      </pc:sldChg>
      <pc:sldChg chg="modSp mod">
        <pc:chgData name="Niederreiter, Heike" userId="1b2be0e9-371d-4a9f-8393-8aaf10a6b4ad" providerId="ADAL" clId="{55F7F987-869B-4CEA-BFE1-D74FE295BFCD}" dt="2022-11-22T08:31:19.949" v="270" actId="1076"/>
        <pc:sldMkLst>
          <pc:docMk/>
          <pc:sldMk cId="4139269854" sldId="287"/>
        </pc:sldMkLst>
        <pc:spChg chg="mod">
          <ac:chgData name="Niederreiter, Heike" userId="1b2be0e9-371d-4a9f-8393-8aaf10a6b4ad" providerId="ADAL" clId="{55F7F987-869B-4CEA-BFE1-D74FE295BFCD}" dt="2022-11-22T08:31:19.949" v="270" actId="1076"/>
          <ac:spMkLst>
            <pc:docMk/>
            <pc:sldMk cId="4139269854" sldId="287"/>
            <ac:spMk id="4" creationId="{00000000-0000-0000-0000-000000000000}"/>
          </ac:spMkLst>
        </pc:spChg>
      </pc:sldChg>
      <pc:sldChg chg="modSp mod">
        <pc:chgData name="Niederreiter, Heike" userId="1b2be0e9-371d-4a9f-8393-8aaf10a6b4ad" providerId="ADAL" clId="{55F7F987-869B-4CEA-BFE1-D74FE295BFCD}" dt="2022-11-22T08:32:31.840" v="279" actId="20577"/>
        <pc:sldMkLst>
          <pc:docMk/>
          <pc:sldMk cId="1947035934" sldId="288"/>
        </pc:sldMkLst>
        <pc:spChg chg="mod">
          <ac:chgData name="Niederreiter, Heike" userId="1b2be0e9-371d-4a9f-8393-8aaf10a6b4ad" providerId="ADAL" clId="{55F7F987-869B-4CEA-BFE1-D74FE295BFCD}" dt="2022-11-22T08:32:31.840" v="279" actId="20577"/>
          <ac:spMkLst>
            <pc:docMk/>
            <pc:sldMk cId="1947035934" sldId="288"/>
            <ac:spMk id="3" creationId="{00000000-0000-0000-0000-000000000000}"/>
          </ac:spMkLst>
        </pc:spChg>
      </pc:sldChg>
      <pc:sldChg chg="modSp mod">
        <pc:chgData name="Niederreiter, Heike" userId="1b2be0e9-371d-4a9f-8393-8aaf10a6b4ad" providerId="ADAL" clId="{55F7F987-869B-4CEA-BFE1-D74FE295BFCD}" dt="2022-11-22T08:36:50.093" v="385" actId="1076"/>
        <pc:sldMkLst>
          <pc:docMk/>
          <pc:sldMk cId="42404639" sldId="290"/>
        </pc:sldMkLst>
        <pc:spChg chg="mod">
          <ac:chgData name="Niederreiter, Heike" userId="1b2be0e9-371d-4a9f-8393-8aaf10a6b4ad" providerId="ADAL" clId="{55F7F987-869B-4CEA-BFE1-D74FE295BFCD}" dt="2022-11-22T08:36:50.093" v="385" actId="1076"/>
          <ac:spMkLst>
            <pc:docMk/>
            <pc:sldMk cId="42404639" sldId="290"/>
            <ac:spMk id="3" creationId="{00000000-0000-0000-0000-000000000000}"/>
          </ac:spMkLst>
        </pc:spChg>
        <pc:spChg chg="mod">
          <ac:chgData name="Niederreiter, Heike" userId="1b2be0e9-371d-4a9f-8393-8aaf10a6b4ad" providerId="ADAL" clId="{55F7F987-869B-4CEA-BFE1-D74FE295BFCD}" dt="2022-11-22T08:36:47.526" v="384" actId="122"/>
          <ac:spMkLst>
            <pc:docMk/>
            <pc:sldMk cId="42404639" sldId="290"/>
            <ac:spMk id="5" creationId="{00000000-0000-0000-0000-000000000000}"/>
          </ac:spMkLst>
        </pc:spChg>
      </pc:sldChg>
      <pc:sldChg chg="addSp delSp modSp mod">
        <pc:chgData name="Niederreiter, Heike" userId="1b2be0e9-371d-4a9f-8393-8aaf10a6b4ad" providerId="ADAL" clId="{55F7F987-869B-4CEA-BFE1-D74FE295BFCD}" dt="2022-11-22T08:30:35.048" v="268" actId="1037"/>
        <pc:sldMkLst>
          <pc:docMk/>
          <pc:sldMk cId="3516724347" sldId="291"/>
        </pc:sldMkLst>
        <pc:spChg chg="add mod">
          <ac:chgData name="Niederreiter, Heike" userId="1b2be0e9-371d-4a9f-8393-8aaf10a6b4ad" providerId="ADAL" clId="{55F7F987-869B-4CEA-BFE1-D74FE295BFCD}" dt="2022-11-22T08:29:53.813" v="243" actId="1035"/>
          <ac:spMkLst>
            <pc:docMk/>
            <pc:sldMk cId="3516724347" sldId="291"/>
            <ac:spMk id="2" creationId="{90A88000-F3E8-042F-015E-9F056231F8EE}"/>
          </ac:spMkLst>
        </pc:spChg>
        <pc:spChg chg="add mod">
          <ac:chgData name="Niederreiter, Heike" userId="1b2be0e9-371d-4a9f-8393-8aaf10a6b4ad" providerId="ADAL" clId="{55F7F987-869B-4CEA-BFE1-D74FE295BFCD}" dt="2022-11-22T08:30:01.789" v="248" actId="1037"/>
          <ac:spMkLst>
            <pc:docMk/>
            <pc:sldMk cId="3516724347" sldId="291"/>
            <ac:spMk id="3" creationId="{D27F8240-014D-647D-15BC-FF6140A43771}"/>
          </ac:spMkLst>
        </pc:spChg>
        <pc:spChg chg="add del mod">
          <ac:chgData name="Niederreiter, Heike" userId="1b2be0e9-371d-4a9f-8393-8aaf10a6b4ad" providerId="ADAL" clId="{55F7F987-869B-4CEA-BFE1-D74FE295BFCD}" dt="2022-11-22T08:29:08.958" v="229" actId="478"/>
          <ac:spMkLst>
            <pc:docMk/>
            <pc:sldMk cId="3516724347" sldId="291"/>
            <ac:spMk id="6" creationId="{F3E69466-2A12-D751-96A4-1B46473EC91B}"/>
          </ac:spMkLst>
        </pc:spChg>
        <pc:spChg chg="add mod">
          <ac:chgData name="Niederreiter, Heike" userId="1b2be0e9-371d-4a9f-8393-8aaf10a6b4ad" providerId="ADAL" clId="{55F7F987-869B-4CEA-BFE1-D74FE295BFCD}" dt="2022-11-22T08:29:20.484" v="233" actId="14100"/>
          <ac:spMkLst>
            <pc:docMk/>
            <pc:sldMk cId="3516724347" sldId="291"/>
            <ac:spMk id="7" creationId="{C42DB0E9-13D9-E92E-1685-EF5886714729}"/>
          </ac:spMkLst>
        </pc:spChg>
        <pc:spChg chg="add mod">
          <ac:chgData name="Niederreiter, Heike" userId="1b2be0e9-371d-4a9f-8393-8aaf10a6b4ad" providerId="ADAL" clId="{55F7F987-869B-4CEA-BFE1-D74FE295BFCD}" dt="2022-11-22T08:30:07.146" v="253" actId="1037"/>
          <ac:spMkLst>
            <pc:docMk/>
            <pc:sldMk cId="3516724347" sldId="291"/>
            <ac:spMk id="8" creationId="{755F6A6E-9C0C-9E1A-632B-89A5377C18A3}"/>
          </ac:spMkLst>
        </pc:spChg>
        <pc:spChg chg="add mod">
          <ac:chgData name="Niederreiter, Heike" userId="1b2be0e9-371d-4a9f-8393-8aaf10a6b4ad" providerId="ADAL" clId="{55F7F987-869B-4CEA-BFE1-D74FE295BFCD}" dt="2022-11-22T08:30:19.468" v="258" actId="1037"/>
          <ac:spMkLst>
            <pc:docMk/>
            <pc:sldMk cId="3516724347" sldId="291"/>
            <ac:spMk id="9" creationId="{063BD411-A612-6295-F41B-8C9EAA3E4E02}"/>
          </ac:spMkLst>
        </pc:spChg>
        <pc:spChg chg="add mod">
          <ac:chgData name="Niederreiter, Heike" userId="1b2be0e9-371d-4a9f-8393-8aaf10a6b4ad" providerId="ADAL" clId="{55F7F987-869B-4CEA-BFE1-D74FE295BFCD}" dt="2022-11-22T08:30:29.726" v="263" actId="1037"/>
          <ac:spMkLst>
            <pc:docMk/>
            <pc:sldMk cId="3516724347" sldId="291"/>
            <ac:spMk id="10" creationId="{C9D47DD5-902D-0EE0-B02E-0A7F62318932}"/>
          </ac:spMkLst>
        </pc:spChg>
        <pc:spChg chg="add mod">
          <ac:chgData name="Niederreiter, Heike" userId="1b2be0e9-371d-4a9f-8393-8aaf10a6b4ad" providerId="ADAL" clId="{55F7F987-869B-4CEA-BFE1-D74FE295BFCD}" dt="2022-11-22T08:30:35.048" v="268" actId="1037"/>
          <ac:spMkLst>
            <pc:docMk/>
            <pc:sldMk cId="3516724347" sldId="291"/>
            <ac:spMk id="11" creationId="{08D48B0D-5931-8406-3F15-D04D84EC9B7C}"/>
          </ac:spMkLst>
        </pc:spChg>
        <pc:spChg chg="add mod">
          <ac:chgData name="Niederreiter, Heike" userId="1b2be0e9-371d-4a9f-8393-8aaf10a6b4ad" providerId="ADAL" clId="{55F7F987-869B-4CEA-BFE1-D74FE295BFCD}" dt="2022-11-22T08:30:31.882" v="266" actId="1037"/>
          <ac:spMkLst>
            <pc:docMk/>
            <pc:sldMk cId="3516724347" sldId="291"/>
            <ac:spMk id="12" creationId="{29C3457F-ECCC-0AAA-E84E-8DE85C2F2FE5}"/>
          </ac:spMkLst>
        </pc:spChg>
      </pc:sldChg>
      <pc:sldChg chg="del">
        <pc:chgData name="Niederreiter, Heike" userId="1b2be0e9-371d-4a9f-8393-8aaf10a6b4ad" providerId="ADAL" clId="{55F7F987-869B-4CEA-BFE1-D74FE295BFCD}" dt="2022-11-22T08:38:21.589" v="386" actId="2696"/>
        <pc:sldMkLst>
          <pc:docMk/>
          <pc:sldMk cId="1774381624" sldId="293"/>
        </pc:sldMkLst>
      </pc:sldChg>
      <pc:sldChg chg="addSp modSp mod ord">
        <pc:chgData name="Niederreiter, Heike" userId="1b2be0e9-371d-4a9f-8393-8aaf10a6b4ad" providerId="ADAL" clId="{55F7F987-869B-4CEA-BFE1-D74FE295BFCD}" dt="2022-11-22T08:36:06.469" v="370" actId="1076"/>
        <pc:sldMkLst>
          <pc:docMk/>
          <pc:sldMk cId="351170084" sldId="294"/>
        </pc:sldMkLst>
        <pc:spChg chg="mod">
          <ac:chgData name="Niederreiter, Heike" userId="1b2be0e9-371d-4a9f-8393-8aaf10a6b4ad" providerId="ADAL" clId="{55F7F987-869B-4CEA-BFE1-D74FE295BFCD}" dt="2022-11-22T08:35:56.860" v="369" actId="1076"/>
          <ac:spMkLst>
            <pc:docMk/>
            <pc:sldMk cId="351170084" sldId="294"/>
            <ac:spMk id="2" creationId="{864AE06D-98C8-4DFE-A60F-F8B00D3077CB}"/>
          </ac:spMkLst>
        </pc:spChg>
        <pc:spChg chg="mod">
          <ac:chgData name="Niederreiter, Heike" userId="1b2be0e9-371d-4a9f-8393-8aaf10a6b4ad" providerId="ADAL" clId="{55F7F987-869B-4CEA-BFE1-D74FE295BFCD}" dt="2022-11-22T08:34:06.502" v="324" actId="20577"/>
          <ac:spMkLst>
            <pc:docMk/>
            <pc:sldMk cId="351170084" sldId="294"/>
            <ac:spMk id="6" creationId="{00000000-0000-0000-0000-000000000000}"/>
          </ac:spMkLst>
        </pc:spChg>
        <pc:picChg chg="add mod">
          <ac:chgData name="Niederreiter, Heike" userId="1b2be0e9-371d-4a9f-8393-8aaf10a6b4ad" providerId="ADAL" clId="{55F7F987-869B-4CEA-BFE1-D74FE295BFCD}" dt="2022-11-22T08:36:06.469" v="370" actId="1076"/>
          <ac:picMkLst>
            <pc:docMk/>
            <pc:sldMk cId="351170084" sldId="294"/>
            <ac:picMk id="4" creationId="{61B55160-EA41-C920-3365-FB56EDF36D03}"/>
          </ac:picMkLst>
        </pc:picChg>
      </pc:sldChg>
      <pc:sldChg chg="del">
        <pc:chgData name="Niederreiter, Heike" userId="1b2be0e9-371d-4a9f-8393-8aaf10a6b4ad" providerId="ADAL" clId="{55F7F987-869B-4CEA-BFE1-D74FE295BFCD}" dt="2022-11-22T08:32:39.293" v="280" actId="2696"/>
        <pc:sldMkLst>
          <pc:docMk/>
          <pc:sldMk cId="482765881" sldId="298"/>
        </pc:sldMkLst>
      </pc:sldChg>
      <pc:sldChg chg="modSp mod">
        <pc:chgData name="Niederreiter, Heike" userId="1b2be0e9-371d-4a9f-8393-8aaf10a6b4ad" providerId="ADAL" clId="{55F7F987-869B-4CEA-BFE1-D74FE295BFCD}" dt="2022-11-22T08:34:43.024" v="357" actId="20577"/>
        <pc:sldMkLst>
          <pc:docMk/>
          <pc:sldMk cId="2794535462" sldId="302"/>
        </pc:sldMkLst>
        <pc:spChg chg="mod">
          <ac:chgData name="Niederreiter, Heike" userId="1b2be0e9-371d-4a9f-8393-8aaf10a6b4ad" providerId="ADAL" clId="{55F7F987-869B-4CEA-BFE1-D74FE295BFCD}" dt="2022-11-22T08:34:43.024" v="357" actId="20577"/>
          <ac:spMkLst>
            <pc:docMk/>
            <pc:sldMk cId="2794535462" sldId="302"/>
            <ac:spMk id="2" creationId="{00000000-0000-0000-0000-000000000000}"/>
          </ac:spMkLst>
        </pc:spChg>
      </pc:sldChg>
      <pc:sldChg chg="modSp mod">
        <pc:chgData name="Niederreiter, Heike" userId="1b2be0e9-371d-4a9f-8393-8aaf10a6b4ad" providerId="ADAL" clId="{55F7F987-869B-4CEA-BFE1-D74FE295BFCD}" dt="2022-11-22T08:23:16.492" v="7" actId="20577"/>
        <pc:sldMkLst>
          <pc:docMk/>
          <pc:sldMk cId="3883443949" sldId="305"/>
        </pc:sldMkLst>
        <pc:spChg chg="mod">
          <ac:chgData name="Niederreiter, Heike" userId="1b2be0e9-371d-4a9f-8393-8aaf10a6b4ad" providerId="ADAL" clId="{55F7F987-869B-4CEA-BFE1-D74FE295BFCD}" dt="2022-11-22T08:22:57.784" v="6" actId="20577"/>
          <ac:spMkLst>
            <pc:docMk/>
            <pc:sldMk cId="3883443949" sldId="305"/>
            <ac:spMk id="3" creationId="{E18F6A1D-F2BB-43E1-97DE-619208F38162}"/>
          </ac:spMkLst>
        </pc:spChg>
        <pc:spChg chg="mod">
          <ac:chgData name="Niederreiter, Heike" userId="1b2be0e9-371d-4a9f-8393-8aaf10a6b4ad" providerId="ADAL" clId="{55F7F987-869B-4CEA-BFE1-D74FE295BFCD}" dt="2022-11-22T08:23:16.492" v="7" actId="20577"/>
          <ac:spMkLst>
            <pc:docMk/>
            <pc:sldMk cId="3883443949" sldId="305"/>
            <ac:spMk id="4" creationId="{37BB7526-4378-48FE-B5E8-3A7FA4B585EB}"/>
          </ac:spMkLst>
        </pc:spChg>
      </pc:sldChg>
      <pc:sldChg chg="addSp delSp modSp mod">
        <pc:chgData name="Niederreiter, Heike" userId="1b2be0e9-371d-4a9f-8393-8aaf10a6b4ad" providerId="ADAL" clId="{55F7F987-869B-4CEA-BFE1-D74FE295BFCD}" dt="2022-11-22T08:42:46.106" v="476" actId="1037"/>
        <pc:sldMkLst>
          <pc:docMk/>
          <pc:sldMk cId="3451101911" sldId="307"/>
        </pc:sldMkLst>
        <pc:spChg chg="mod">
          <ac:chgData name="Niederreiter, Heike" userId="1b2be0e9-371d-4a9f-8393-8aaf10a6b4ad" providerId="ADAL" clId="{55F7F987-869B-4CEA-BFE1-D74FE295BFCD}" dt="2022-11-22T08:24:39.172" v="120" actId="20577"/>
          <ac:spMkLst>
            <pc:docMk/>
            <pc:sldMk cId="3451101911" sldId="307"/>
            <ac:spMk id="2" creationId="{00000000-0000-0000-0000-000000000000}"/>
          </ac:spMkLst>
        </pc:spChg>
        <pc:spChg chg="mod">
          <ac:chgData name="Niederreiter, Heike" userId="1b2be0e9-371d-4a9f-8393-8aaf10a6b4ad" providerId="ADAL" clId="{55F7F987-869B-4CEA-BFE1-D74FE295BFCD}" dt="2022-11-22T08:41:42.542" v="434" actId="122"/>
          <ac:spMkLst>
            <pc:docMk/>
            <pc:sldMk cId="3451101911" sldId="307"/>
            <ac:spMk id="4" creationId="{00000000-0000-0000-0000-000000000000}"/>
          </ac:spMkLst>
        </pc:spChg>
        <pc:spChg chg="add mod">
          <ac:chgData name="Niederreiter, Heike" userId="1b2be0e9-371d-4a9f-8393-8aaf10a6b4ad" providerId="ADAL" clId="{55F7F987-869B-4CEA-BFE1-D74FE295BFCD}" dt="2022-11-22T08:42:27.078" v="469" actId="14100"/>
          <ac:spMkLst>
            <pc:docMk/>
            <pc:sldMk cId="3451101911" sldId="307"/>
            <ac:spMk id="10" creationId="{C3064CB0-1D83-760C-B198-6963D06E4657}"/>
          </ac:spMkLst>
        </pc:spChg>
        <pc:picChg chg="del">
          <ac:chgData name="Niederreiter, Heike" userId="1b2be0e9-371d-4a9f-8393-8aaf10a6b4ad" providerId="ADAL" clId="{55F7F987-869B-4CEA-BFE1-D74FE295BFCD}" dt="2022-11-22T08:40:03.508" v="404" actId="21"/>
          <ac:picMkLst>
            <pc:docMk/>
            <pc:sldMk cId="3451101911" sldId="307"/>
            <ac:picMk id="5" creationId="{370C0983-2936-4935-8527-40ACDF8C78C3}"/>
          </ac:picMkLst>
        </pc:picChg>
        <pc:picChg chg="add mod ord">
          <ac:chgData name="Niederreiter, Heike" userId="1b2be0e9-371d-4a9f-8393-8aaf10a6b4ad" providerId="ADAL" clId="{55F7F987-869B-4CEA-BFE1-D74FE295BFCD}" dt="2022-11-22T08:42:46.106" v="476" actId="1037"/>
          <ac:picMkLst>
            <pc:docMk/>
            <pc:sldMk cId="3451101911" sldId="307"/>
            <ac:picMk id="6" creationId="{11020665-7BC2-E081-E74B-FF05A26A54A6}"/>
          </ac:picMkLst>
        </pc:picChg>
        <pc:picChg chg="add mod">
          <ac:chgData name="Niederreiter, Heike" userId="1b2be0e9-371d-4a9f-8393-8aaf10a6b4ad" providerId="ADAL" clId="{55F7F987-869B-4CEA-BFE1-D74FE295BFCD}" dt="2022-11-22T08:41:06.052" v="429" actId="1076"/>
          <ac:picMkLst>
            <pc:docMk/>
            <pc:sldMk cId="3451101911" sldId="307"/>
            <ac:picMk id="7" creationId="{E2FD434A-AB4B-E5CE-F47D-D183C43198FE}"/>
          </ac:picMkLst>
        </pc:picChg>
        <pc:picChg chg="add mod">
          <ac:chgData name="Niederreiter, Heike" userId="1b2be0e9-371d-4a9f-8393-8aaf10a6b4ad" providerId="ADAL" clId="{55F7F987-869B-4CEA-BFE1-D74FE295BFCD}" dt="2022-11-22T08:42:46.106" v="476" actId="1037"/>
          <ac:picMkLst>
            <pc:docMk/>
            <pc:sldMk cId="3451101911" sldId="307"/>
            <ac:picMk id="8" creationId="{0511FD0E-6F59-F46E-4E23-348B0BE751F7}"/>
          </ac:picMkLst>
        </pc:picChg>
        <pc:picChg chg="add mod">
          <ac:chgData name="Niederreiter, Heike" userId="1b2be0e9-371d-4a9f-8393-8aaf10a6b4ad" providerId="ADAL" clId="{55F7F987-869B-4CEA-BFE1-D74FE295BFCD}" dt="2022-11-22T08:42:46.106" v="476" actId="1037"/>
          <ac:picMkLst>
            <pc:docMk/>
            <pc:sldMk cId="3451101911" sldId="307"/>
            <ac:picMk id="9" creationId="{B6E5A3DD-B91B-12BB-4A7D-DFC32CB4E684}"/>
          </ac:picMkLst>
        </pc:picChg>
      </pc:sldChg>
      <pc:sldChg chg="addSp delSp modSp new mod">
        <pc:chgData name="Niederreiter, Heike" userId="1b2be0e9-371d-4a9f-8393-8aaf10a6b4ad" providerId="ADAL" clId="{55F7F987-869B-4CEA-BFE1-D74FE295BFCD}" dt="2022-11-22T08:40:24.220" v="414" actId="1076"/>
        <pc:sldMkLst>
          <pc:docMk/>
          <pc:sldMk cId="2818019742" sldId="308"/>
        </pc:sldMkLst>
        <pc:spChg chg="add mod">
          <ac:chgData name="Niederreiter, Heike" userId="1b2be0e9-371d-4a9f-8393-8aaf10a6b4ad" providerId="ADAL" clId="{55F7F987-869B-4CEA-BFE1-D74FE295BFCD}" dt="2022-11-22T08:40:23.100" v="413" actId="1076"/>
          <ac:spMkLst>
            <pc:docMk/>
            <pc:sldMk cId="2818019742" sldId="308"/>
            <ac:spMk id="6" creationId="{269B5B28-AD44-B7F2-1E21-283BF893FA6F}"/>
          </ac:spMkLst>
        </pc:spChg>
        <pc:picChg chg="add del mod">
          <ac:chgData name="Niederreiter, Heike" userId="1b2be0e9-371d-4a9f-8393-8aaf10a6b4ad" providerId="ADAL" clId="{55F7F987-869B-4CEA-BFE1-D74FE295BFCD}" dt="2022-11-22T08:40:08.954" v="406" actId="21"/>
          <ac:picMkLst>
            <pc:docMk/>
            <pc:sldMk cId="2818019742" sldId="308"/>
            <ac:picMk id="3" creationId="{143D97EB-56E7-6E28-2143-E51897E525BA}"/>
          </ac:picMkLst>
        </pc:picChg>
        <pc:picChg chg="add mod">
          <ac:chgData name="Niederreiter, Heike" userId="1b2be0e9-371d-4a9f-8393-8aaf10a6b4ad" providerId="ADAL" clId="{55F7F987-869B-4CEA-BFE1-D74FE295BFCD}" dt="2022-11-22T08:40:24.220" v="414" actId="1076"/>
          <ac:picMkLst>
            <pc:docMk/>
            <pc:sldMk cId="2818019742" sldId="308"/>
            <ac:picMk id="4" creationId="{E6D10570-30EE-140D-A951-3EB68F4913AF}"/>
          </ac:picMkLst>
        </pc:picChg>
      </pc:sldChg>
    </pc:docChg>
  </pc:docChgLst>
  <pc:docChgLst>
    <pc:chgData name="Niederreiter, Heike" userId="1b2be0e9-371d-4a9f-8393-8aaf10a6b4ad" providerId="ADAL" clId="{9D232E93-B0B1-4059-898E-111CB6D2B00F}"/>
    <pc:docChg chg="undo custSel addSld delSld modSld sldOrd modMainMaster">
      <pc:chgData name="Niederreiter, Heike" userId="1b2be0e9-371d-4a9f-8393-8aaf10a6b4ad" providerId="ADAL" clId="{9D232E93-B0B1-4059-898E-111CB6D2B00F}" dt="2021-11-23T08:46:35.714" v="1571" actId="20577"/>
      <pc:docMkLst>
        <pc:docMk/>
      </pc:docMkLst>
      <pc:sldChg chg="addSp delSp modSp mod">
        <pc:chgData name="Niederreiter, Heike" userId="1b2be0e9-371d-4a9f-8393-8aaf10a6b4ad" providerId="ADAL" clId="{9D232E93-B0B1-4059-898E-111CB6D2B00F}" dt="2021-11-23T08:15:29.171" v="8" actId="1076"/>
        <pc:sldMkLst>
          <pc:docMk/>
          <pc:sldMk cId="4030434190" sldId="256"/>
        </pc:sldMkLst>
        <pc:picChg chg="mod">
          <ac:chgData name="Niederreiter, Heike" userId="1b2be0e9-371d-4a9f-8393-8aaf10a6b4ad" providerId="ADAL" clId="{9D232E93-B0B1-4059-898E-111CB6D2B00F}" dt="2021-11-23T08:15:28.051" v="7" actId="1076"/>
          <ac:picMkLst>
            <pc:docMk/>
            <pc:sldMk cId="4030434190" sldId="256"/>
            <ac:picMk id="4" creationId="{F578EE90-9EB1-4696-A318-5C4A3F35F6B0}"/>
          </ac:picMkLst>
        </pc:picChg>
        <pc:picChg chg="del">
          <ac:chgData name="Niederreiter, Heike" userId="1b2be0e9-371d-4a9f-8393-8aaf10a6b4ad" providerId="ADAL" clId="{9D232E93-B0B1-4059-898E-111CB6D2B00F}" dt="2021-11-23T08:15:15.175" v="0" actId="478"/>
          <ac:picMkLst>
            <pc:docMk/>
            <pc:sldMk cId="4030434190" sldId="256"/>
            <ac:picMk id="6" creationId="{658E29E2-7E28-41DA-B14D-8015D9CED038}"/>
          </ac:picMkLst>
        </pc:picChg>
        <pc:picChg chg="add mod">
          <ac:chgData name="Niederreiter, Heike" userId="1b2be0e9-371d-4a9f-8393-8aaf10a6b4ad" providerId="ADAL" clId="{9D232E93-B0B1-4059-898E-111CB6D2B00F}" dt="2021-11-23T08:15:29.171" v="8" actId="1076"/>
          <ac:picMkLst>
            <pc:docMk/>
            <pc:sldMk cId="4030434190" sldId="256"/>
            <ac:picMk id="8" creationId="{28F943A2-9821-4817-947F-6BEACE73C9B2}"/>
          </ac:picMkLst>
        </pc:picChg>
      </pc:sldChg>
      <pc:sldChg chg="del">
        <pc:chgData name="Niederreiter, Heike" userId="1b2be0e9-371d-4a9f-8393-8aaf10a6b4ad" providerId="ADAL" clId="{9D232E93-B0B1-4059-898E-111CB6D2B00F}" dt="2021-11-23T08:15:59.507" v="9" actId="2696"/>
        <pc:sldMkLst>
          <pc:docMk/>
          <pc:sldMk cId="34961247" sldId="297"/>
        </pc:sldMkLst>
      </pc:sldChg>
      <pc:sldChg chg="addSp delSp modSp del mod">
        <pc:chgData name="Niederreiter, Heike" userId="1b2be0e9-371d-4a9f-8393-8aaf10a6b4ad" providerId="ADAL" clId="{9D232E93-B0B1-4059-898E-111CB6D2B00F}" dt="2021-11-23T08:40:32.118" v="1453" actId="2696"/>
        <pc:sldMkLst>
          <pc:docMk/>
          <pc:sldMk cId="1833923404" sldId="299"/>
        </pc:sldMkLst>
        <pc:spChg chg="mod">
          <ac:chgData name="Niederreiter, Heike" userId="1b2be0e9-371d-4a9f-8393-8aaf10a6b4ad" providerId="ADAL" clId="{9D232E93-B0B1-4059-898E-111CB6D2B00F}" dt="2021-11-23T08:32:29.030" v="1044" actId="20577"/>
          <ac:spMkLst>
            <pc:docMk/>
            <pc:sldMk cId="1833923404" sldId="299"/>
            <ac:spMk id="2" creationId="{00000000-0000-0000-0000-000000000000}"/>
          </ac:spMkLst>
        </pc:spChg>
        <pc:spChg chg="mod">
          <ac:chgData name="Niederreiter, Heike" userId="1b2be0e9-371d-4a9f-8393-8aaf10a6b4ad" providerId="ADAL" clId="{9D232E93-B0B1-4059-898E-111CB6D2B00F}" dt="2021-11-23T08:39:37.614" v="1448" actId="1076"/>
          <ac:spMkLst>
            <pc:docMk/>
            <pc:sldMk cId="1833923404" sldId="299"/>
            <ac:spMk id="4" creationId="{00000000-0000-0000-0000-000000000000}"/>
          </ac:spMkLst>
        </pc:spChg>
        <pc:picChg chg="add del">
          <ac:chgData name="Niederreiter, Heike" userId="1b2be0e9-371d-4a9f-8393-8aaf10a6b4ad" providerId="ADAL" clId="{9D232E93-B0B1-4059-898E-111CB6D2B00F}" dt="2021-11-23T08:39:32.549" v="1446" actId="478"/>
          <ac:picMkLst>
            <pc:docMk/>
            <pc:sldMk cId="1833923404" sldId="299"/>
            <ac:picMk id="5" creationId="{370C0983-2936-4935-8527-40ACDF8C78C3}"/>
          </ac:picMkLst>
        </pc:picChg>
      </pc:sldChg>
      <pc:sldChg chg="modSp mod ord">
        <pc:chgData name="Niederreiter, Heike" userId="1b2be0e9-371d-4a9f-8393-8aaf10a6b4ad" providerId="ADAL" clId="{9D232E93-B0B1-4059-898E-111CB6D2B00F}" dt="2021-11-23T08:40:44.422" v="1466" actId="20577"/>
        <pc:sldMkLst>
          <pc:docMk/>
          <pc:sldMk cId="2794535462" sldId="302"/>
        </pc:sldMkLst>
        <pc:spChg chg="mod">
          <ac:chgData name="Niederreiter, Heike" userId="1b2be0e9-371d-4a9f-8393-8aaf10a6b4ad" providerId="ADAL" clId="{9D232E93-B0B1-4059-898E-111CB6D2B00F}" dt="2021-11-23T08:40:44.422" v="1466" actId="20577"/>
          <ac:spMkLst>
            <pc:docMk/>
            <pc:sldMk cId="2794535462" sldId="302"/>
            <ac:spMk id="2" creationId="{00000000-0000-0000-0000-000000000000}"/>
          </ac:spMkLst>
        </pc:spChg>
      </pc:sldChg>
      <pc:sldChg chg="modSp mod ord">
        <pc:chgData name="Niederreiter, Heike" userId="1b2be0e9-371d-4a9f-8393-8aaf10a6b4ad" providerId="ADAL" clId="{9D232E93-B0B1-4059-898E-111CB6D2B00F}" dt="2021-11-23T08:41:36.793" v="1488" actId="20577"/>
        <pc:sldMkLst>
          <pc:docMk/>
          <pc:sldMk cId="3887454353" sldId="303"/>
        </pc:sldMkLst>
        <pc:spChg chg="mod">
          <ac:chgData name="Niederreiter, Heike" userId="1b2be0e9-371d-4a9f-8393-8aaf10a6b4ad" providerId="ADAL" clId="{9D232E93-B0B1-4059-898E-111CB6D2B00F}" dt="2021-11-23T08:41:36.793" v="1488" actId="20577"/>
          <ac:spMkLst>
            <pc:docMk/>
            <pc:sldMk cId="3887454353" sldId="303"/>
            <ac:spMk id="2" creationId="{20241C82-4B5E-4A1D-91DE-5E7F9D0088BC}"/>
          </ac:spMkLst>
        </pc:spChg>
        <pc:spChg chg="mod">
          <ac:chgData name="Niederreiter, Heike" userId="1b2be0e9-371d-4a9f-8393-8aaf10a6b4ad" providerId="ADAL" clId="{9D232E93-B0B1-4059-898E-111CB6D2B00F}" dt="2021-11-23T08:41:18.647" v="1482" actId="20577"/>
          <ac:spMkLst>
            <pc:docMk/>
            <pc:sldMk cId="3887454353" sldId="303"/>
            <ac:spMk id="3" creationId="{79E956A0-054B-47E6-ADC5-910D4EDE997C}"/>
          </ac:spMkLst>
        </pc:spChg>
      </pc:sldChg>
      <pc:sldChg chg="addSp modSp new mod ord modAnim">
        <pc:chgData name="Niederreiter, Heike" userId="1b2be0e9-371d-4a9f-8393-8aaf10a6b4ad" providerId="ADAL" clId="{9D232E93-B0B1-4059-898E-111CB6D2B00F}" dt="2021-11-23T08:46:35.714" v="1571" actId="20577"/>
        <pc:sldMkLst>
          <pc:docMk/>
          <pc:sldMk cId="3883443949" sldId="305"/>
        </pc:sldMkLst>
        <pc:spChg chg="mod">
          <ac:chgData name="Niederreiter, Heike" userId="1b2be0e9-371d-4a9f-8393-8aaf10a6b4ad" providerId="ADAL" clId="{9D232E93-B0B1-4059-898E-111CB6D2B00F}" dt="2021-11-23T08:19:11.192" v="263" actId="20577"/>
          <ac:spMkLst>
            <pc:docMk/>
            <pc:sldMk cId="3883443949" sldId="305"/>
            <ac:spMk id="2" creationId="{871E6754-B35F-4CAA-9580-34859215E0B0}"/>
          </ac:spMkLst>
        </pc:spChg>
        <pc:spChg chg="mod">
          <ac:chgData name="Niederreiter, Heike" userId="1b2be0e9-371d-4a9f-8393-8aaf10a6b4ad" providerId="ADAL" clId="{9D232E93-B0B1-4059-898E-111CB6D2B00F}" dt="2021-11-23T08:31:32.409" v="1019" actId="1076"/>
          <ac:spMkLst>
            <pc:docMk/>
            <pc:sldMk cId="3883443949" sldId="305"/>
            <ac:spMk id="3" creationId="{E18F6A1D-F2BB-43E1-97DE-619208F38162}"/>
          </ac:spMkLst>
        </pc:spChg>
        <pc:spChg chg="add mod">
          <ac:chgData name="Niederreiter, Heike" userId="1b2be0e9-371d-4a9f-8393-8aaf10a6b4ad" providerId="ADAL" clId="{9D232E93-B0B1-4059-898E-111CB6D2B00F}" dt="2021-11-23T08:33:45.557" v="1199" actId="20577"/>
          <ac:spMkLst>
            <pc:docMk/>
            <pc:sldMk cId="3883443949" sldId="305"/>
            <ac:spMk id="4" creationId="{37BB7526-4378-48FE-B5E8-3A7FA4B585EB}"/>
          </ac:spMkLst>
        </pc:spChg>
        <pc:spChg chg="add mod">
          <ac:chgData name="Niederreiter, Heike" userId="1b2be0e9-371d-4a9f-8393-8aaf10a6b4ad" providerId="ADAL" clId="{9D232E93-B0B1-4059-898E-111CB6D2B00F}" dt="2021-11-23T08:30:12.817" v="931" actId="1076"/>
          <ac:spMkLst>
            <pc:docMk/>
            <pc:sldMk cId="3883443949" sldId="305"/>
            <ac:spMk id="5" creationId="{2CE4DB07-796D-48B0-98EC-E16E70366E74}"/>
          </ac:spMkLst>
        </pc:spChg>
        <pc:spChg chg="add mod">
          <ac:chgData name="Niederreiter, Heike" userId="1b2be0e9-371d-4a9f-8393-8aaf10a6b4ad" providerId="ADAL" clId="{9D232E93-B0B1-4059-898E-111CB6D2B00F}" dt="2021-11-23T08:46:35.714" v="1571" actId="20577"/>
          <ac:spMkLst>
            <pc:docMk/>
            <pc:sldMk cId="3883443949" sldId="305"/>
            <ac:spMk id="6" creationId="{B1937500-EC42-4B5C-8768-860280C1C43A}"/>
          </ac:spMkLst>
        </pc:spChg>
      </pc:sldChg>
      <pc:sldChg chg="addSp modSp new mod">
        <pc:chgData name="Niederreiter, Heike" userId="1b2be0e9-371d-4a9f-8393-8aaf10a6b4ad" providerId="ADAL" clId="{9D232E93-B0B1-4059-898E-111CB6D2B00F}" dt="2021-11-23T08:36:23.009" v="1314" actId="14100"/>
        <pc:sldMkLst>
          <pc:docMk/>
          <pc:sldMk cId="2391448822" sldId="306"/>
        </pc:sldMkLst>
        <pc:picChg chg="add mod">
          <ac:chgData name="Niederreiter, Heike" userId="1b2be0e9-371d-4a9f-8393-8aaf10a6b4ad" providerId="ADAL" clId="{9D232E93-B0B1-4059-898E-111CB6D2B00F}" dt="2021-11-23T08:36:23.009" v="1314" actId="14100"/>
          <ac:picMkLst>
            <pc:docMk/>
            <pc:sldMk cId="2391448822" sldId="306"/>
            <ac:picMk id="3" creationId="{9901B5D8-9279-4E70-A7BD-FE591102BF31}"/>
          </ac:picMkLst>
        </pc:picChg>
      </pc:sldChg>
      <pc:sldChg chg="modSp add mod">
        <pc:chgData name="Niederreiter, Heike" userId="1b2be0e9-371d-4a9f-8393-8aaf10a6b4ad" providerId="ADAL" clId="{9D232E93-B0B1-4059-898E-111CB6D2B00F}" dt="2021-11-23T08:45:17.622" v="1569" actId="20577"/>
        <pc:sldMkLst>
          <pc:docMk/>
          <pc:sldMk cId="3451101911" sldId="307"/>
        </pc:sldMkLst>
        <pc:spChg chg="mod">
          <ac:chgData name="Niederreiter, Heike" userId="1b2be0e9-371d-4a9f-8393-8aaf10a6b4ad" providerId="ADAL" clId="{9D232E93-B0B1-4059-898E-111CB6D2B00F}" dt="2021-11-23T08:45:17.622" v="1569" actId="20577"/>
          <ac:spMkLst>
            <pc:docMk/>
            <pc:sldMk cId="3451101911" sldId="307"/>
            <ac:spMk id="4" creationId="{00000000-0000-0000-0000-000000000000}"/>
          </ac:spMkLst>
        </pc:spChg>
        <pc:picChg chg="mod">
          <ac:chgData name="Niederreiter, Heike" userId="1b2be0e9-371d-4a9f-8393-8aaf10a6b4ad" providerId="ADAL" clId="{9D232E93-B0B1-4059-898E-111CB6D2B00F}" dt="2021-11-23T08:38:37.707" v="1370" actId="1076"/>
          <ac:picMkLst>
            <pc:docMk/>
            <pc:sldMk cId="3451101911" sldId="307"/>
            <ac:picMk id="5" creationId="{370C0983-2936-4935-8527-40ACDF8C78C3}"/>
          </ac:picMkLst>
        </pc:picChg>
      </pc:sldChg>
      <pc:sldMasterChg chg="modSldLayout">
        <pc:chgData name="Niederreiter, Heike" userId="1b2be0e9-371d-4a9f-8393-8aaf10a6b4ad" providerId="ADAL" clId="{9D232E93-B0B1-4059-898E-111CB6D2B00F}" dt="2021-11-23T08:26:34.360" v="821" actId="478"/>
        <pc:sldMasterMkLst>
          <pc:docMk/>
          <pc:sldMasterMk cId="0" sldId="2147483648"/>
        </pc:sldMasterMkLst>
        <pc:sldLayoutChg chg="delSp mod">
          <pc:chgData name="Niederreiter, Heike" userId="1b2be0e9-371d-4a9f-8393-8aaf10a6b4ad" providerId="ADAL" clId="{9D232E93-B0B1-4059-898E-111CB6D2B00F}" dt="2021-11-23T08:26:34.360" v="821" actId="478"/>
          <pc:sldLayoutMkLst>
            <pc:docMk/>
            <pc:sldMasterMk cId="0" sldId="2147483648"/>
            <pc:sldLayoutMk cId="0" sldId="2147483650"/>
          </pc:sldLayoutMkLst>
          <pc:spChg chg="del">
            <ac:chgData name="Niederreiter, Heike" userId="1b2be0e9-371d-4a9f-8393-8aaf10a6b4ad" providerId="ADAL" clId="{9D232E93-B0B1-4059-898E-111CB6D2B00F}" dt="2021-11-23T08:26:34.360" v="821" actId="478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B5D9A-4BFD-4E30-BDA8-7A2C1D8CCE74}" type="datetimeFigureOut">
              <a:rPr lang="de-AT" smtClean="0"/>
              <a:t>21.11.2023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717C8-4D64-443B-B79E-584AC2368D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753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9C14F-FA1E-49E0-83E5-99080C71DF6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5227A-4B57-498E-B5E7-92F5C71D86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92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67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13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89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01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AT" sz="1200" dirty="0"/>
              <a:t>Findet in Kooperation mit einer Institution (Sozial- und Bildungsinstitutionen) statt und stellt die pädagogische Arbeit als </a:t>
            </a:r>
            <a:r>
              <a:rPr lang="de-AT" sz="1200" b="1" dirty="0"/>
              <a:t>für die Gesellschaft bedeutsame Tätigkeit </a:t>
            </a:r>
            <a:r>
              <a:rPr lang="de-AT" sz="1200" dirty="0"/>
              <a:t>in den Fokus. Studierende </a:t>
            </a:r>
            <a:r>
              <a:rPr lang="de-AT" sz="1200" b="1" dirty="0"/>
              <a:t>übernehmen gesellschaftliche Verantwortung</a:t>
            </a:r>
            <a:r>
              <a:rPr lang="de-AT" sz="1200" dirty="0"/>
              <a:t> (Citizenship Studies) und</a:t>
            </a:r>
            <a:r>
              <a:rPr lang="de-AT" sz="1200" b="1" dirty="0"/>
              <a:t> widmen sich selbstverantwortlich der Suche, Konzeptionierung und Umsetzung eines pädagogischen Angebotes in einem nicht primär schulischen/unterrichtlichen Bereich.</a:t>
            </a:r>
            <a:endParaRPr lang="de-AT" sz="1200" dirty="0"/>
          </a:p>
          <a:p>
            <a:pPr marL="0" indent="0">
              <a:buNone/>
            </a:pPr>
            <a:endParaRPr lang="de-AT" sz="1200" dirty="0"/>
          </a:p>
          <a:p>
            <a:pPr marL="0" indent="0">
              <a:buNone/>
            </a:pPr>
            <a:r>
              <a:rPr lang="de-AT" sz="1200" dirty="0"/>
              <a:t>Die Vorbereitung, Betreuung und Reflexion erfolgt im Rahmen von Lehrveranstaltungen an der Pädagogischen Hochschule. </a:t>
            </a:r>
            <a:endParaRPr lang="de-AT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24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04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446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03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22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172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4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2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ACL Videoclip 5min: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https://www.zeemaps.com/map?group=3034675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54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7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13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27A-4B57-498E-B5E7-92F5C71D867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0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4284616"/>
            <a:ext cx="11262866" cy="22526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65" y="5951811"/>
            <a:ext cx="1189243" cy="539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salzburg.at/studium/studienangebot/lehramt-primarstufe/acl-active-citizenship-learning/acl-kooperation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salzburg.at/studium/studienangebot/lehramt-primarstufe/acl-active-citizenship-learning/acl-rahmenbedingunge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salzburg.at/files/ACL/ACL_Zeitabl%C3%A4ufe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459" y="1545021"/>
            <a:ext cx="10993549" cy="1510335"/>
          </a:xfrm>
        </p:spPr>
        <p:txBody>
          <a:bodyPr>
            <a:noAutofit/>
          </a:bodyPr>
          <a:lstStyle/>
          <a:p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b="1" dirty="0"/>
            </a:br>
            <a:br>
              <a:rPr lang="de-AT" sz="4000" b="1" dirty="0"/>
            </a:br>
            <a:r>
              <a:rPr lang="de-AT" sz="4800" cap="none" dirty="0">
                <a:latin typeface="+mn-lt"/>
                <a:ea typeface="+mn-ea"/>
                <a:cs typeface="+mn-cs"/>
              </a:rPr>
              <a:t>Willkommen zur </a:t>
            </a:r>
            <a:br>
              <a:rPr lang="de-AT" sz="4800" cap="none" dirty="0">
                <a:latin typeface="+mn-lt"/>
                <a:ea typeface="+mn-ea"/>
                <a:cs typeface="+mn-cs"/>
              </a:rPr>
            </a:br>
            <a:r>
              <a:rPr lang="de-AT" sz="4800" cap="none" dirty="0">
                <a:latin typeface="+mn-lt"/>
                <a:ea typeface="+mn-ea"/>
                <a:cs typeface="+mn-cs"/>
              </a:rPr>
              <a:t>Hörer*</a:t>
            </a:r>
            <a:r>
              <a:rPr lang="de-AT" sz="4800" cap="none" dirty="0" err="1">
                <a:latin typeface="+mn-lt"/>
                <a:ea typeface="+mn-ea"/>
                <a:cs typeface="+mn-cs"/>
              </a:rPr>
              <a:t>innenversammlung</a:t>
            </a:r>
            <a:endParaRPr lang="de-AT" sz="4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9E7"/>
              </a:clrFrom>
              <a:clrTo>
                <a:srgbClr val="FFF9E7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 flipV="1">
            <a:off x="9599114" y="2300189"/>
            <a:ext cx="1975626" cy="197562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68680" y="5044440"/>
            <a:ext cx="681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>
                <a:solidFill>
                  <a:schemeClr val="bg1"/>
                </a:solidFill>
              </a:rPr>
              <a:t>ACTIVE CITIZENSHIP LEARNING </a:t>
            </a:r>
            <a:r>
              <a:rPr lang="de-AT" sz="3600" dirty="0">
                <a:solidFill>
                  <a:schemeClr val="bg1"/>
                </a:solidFill>
              </a:rPr>
              <a:t>(ACL 8. Sem.)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78EE90-9EB1-4696-A318-5C4A3F35F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090" y="5299835"/>
            <a:ext cx="942024" cy="910800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8F943A2-9821-4817-947F-6BEACE73C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2563" y="5299835"/>
            <a:ext cx="1465291" cy="89765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F6A76CE-E9EE-783F-B2B0-9C8F7366ED5B}"/>
              </a:ext>
            </a:extLst>
          </p:cNvPr>
          <p:cNvSpPr txBox="1"/>
          <p:nvPr/>
        </p:nvSpPr>
        <p:spPr>
          <a:xfrm>
            <a:off x="868680" y="3162748"/>
            <a:ext cx="285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Stand: Nov 23</a:t>
            </a:r>
          </a:p>
        </p:txBody>
      </p:sp>
    </p:spTree>
    <p:extLst>
      <p:ext uri="{BB962C8B-B14F-4D97-AF65-F5344CB8AC3E}">
        <p14:creationId xmlns:p14="http://schemas.microsoft.com/office/powerpoint/2010/main" val="40304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de-AT" sz="3600" dirty="0"/>
              <a:t>ACL?!</a:t>
            </a:r>
            <a:br>
              <a:rPr lang="de-AT" sz="3600" dirty="0"/>
            </a:br>
            <a:r>
              <a:rPr lang="en-US" sz="2500" dirty="0" err="1"/>
              <a:t>Verankerung</a:t>
            </a:r>
            <a:r>
              <a:rPr lang="en-US" sz="2500" dirty="0"/>
              <a:t> </a:t>
            </a:r>
            <a:r>
              <a:rPr lang="en-US" sz="2500" dirty="0" err="1"/>
              <a:t>im</a:t>
            </a:r>
            <a:r>
              <a:rPr lang="en-US" sz="2500" dirty="0"/>
              <a:t> curriculum </a:t>
            </a:r>
            <a:endParaRPr lang="en-GB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6" cy="36783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 dirty="0"/>
              <a:t>Durch die Übernahme gesellschaftlicher Verantwortung im Rahmen eines </a:t>
            </a:r>
            <a:r>
              <a:rPr lang="de-DE" sz="2800" b="1" dirty="0"/>
              <a:t>weitgehend selbstständig organisierten, gemeinwohlorientierten, außerschulischen Projektes </a:t>
            </a:r>
            <a:r>
              <a:rPr lang="de-DE" sz="1500" dirty="0"/>
              <a:t>(angedockt) </a:t>
            </a:r>
            <a:r>
              <a:rPr lang="de-AT" sz="1500" dirty="0"/>
              <a:t>im 8. Semester (in Kombination mit begleitenden Lehrveranstaltungen)</a:t>
            </a:r>
            <a:r>
              <a:rPr lang="de-DE" sz="1500" dirty="0"/>
              <a:t> sollen die </a:t>
            </a:r>
            <a:r>
              <a:rPr lang="de-DE" sz="2800" dirty="0"/>
              <a:t>Studierenden in ihrer individuellen und kollektiven </a:t>
            </a:r>
            <a:r>
              <a:rPr lang="de-DE" sz="2800" b="1" dirty="0"/>
              <a:t>Handlungsfähigkeit</a:t>
            </a:r>
            <a:r>
              <a:rPr lang="de-DE" sz="2800" dirty="0"/>
              <a:t> </a:t>
            </a:r>
            <a:r>
              <a:rPr lang="de-DE" sz="1500" dirty="0"/>
              <a:t>(Autonomie, Mündigkeit, Reflexions- und Kritikfähigkeit, Entscheidungskraft) </a:t>
            </a:r>
            <a:r>
              <a:rPr lang="de-DE" sz="2800" dirty="0"/>
              <a:t>gestärkt werden </a:t>
            </a:r>
            <a:r>
              <a:rPr lang="de-DE" sz="1500" dirty="0"/>
              <a:t>(Curriculum, 2015, S. 8).</a:t>
            </a:r>
            <a:endParaRPr lang="de-AT" sz="1500" dirty="0"/>
          </a:p>
        </p:txBody>
      </p:sp>
    </p:spTree>
    <p:extLst>
      <p:ext uri="{BB962C8B-B14F-4D97-AF65-F5344CB8AC3E}">
        <p14:creationId xmlns:p14="http://schemas.microsoft.com/office/powerpoint/2010/main" val="36680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4326F-0AA2-41B6-B99D-52BBCEA5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600" dirty="0"/>
              <a:t>ACL?! </a:t>
            </a:r>
            <a:br>
              <a:rPr lang="de-AT" sz="3600" dirty="0"/>
            </a:br>
            <a:r>
              <a:rPr lang="de-AT" dirty="0"/>
              <a:t>Ist was?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116411-9B70-4167-A4DC-CD6C3434E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0190641" cy="365919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de-AT" sz="2800" dirty="0"/>
              <a:t>Lernen und wirksam werden durch gesellschaftliche Verantwortung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de-AT" sz="2800" dirty="0"/>
              <a:t>Partizipation als aktive Teilhabe in </a:t>
            </a:r>
            <a:r>
              <a:rPr lang="de-AT" sz="2800" b="1" dirty="0"/>
              <a:t>sozialen</a:t>
            </a:r>
            <a:r>
              <a:rPr lang="de-AT" sz="2800" dirty="0"/>
              <a:t>, </a:t>
            </a:r>
            <a:r>
              <a:rPr lang="de-AT" sz="2800" b="1" dirty="0"/>
              <a:t>kulturellen</a:t>
            </a:r>
            <a:r>
              <a:rPr lang="de-AT" sz="2800" dirty="0"/>
              <a:t> und </a:t>
            </a:r>
            <a:r>
              <a:rPr lang="de-AT" sz="2800" b="1" dirty="0"/>
              <a:t>ökologischen</a:t>
            </a:r>
            <a:r>
              <a:rPr lang="de-AT" sz="2800" dirty="0"/>
              <a:t> Feldern der Gesellschaft und dem Gemeinwesen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de-AT" sz="2800" dirty="0"/>
              <a:t>Vertieftes Demokratieverständnis im Sinne einer demokratischen Bürgergesellschaft (</a:t>
            </a:r>
            <a:r>
              <a:rPr lang="de-AT" sz="2800" dirty="0" err="1"/>
              <a:t>civil</a:t>
            </a:r>
            <a:r>
              <a:rPr lang="de-AT" sz="2800" dirty="0"/>
              <a:t> </a:t>
            </a:r>
            <a:r>
              <a:rPr lang="de-AT" sz="2800" dirty="0" err="1"/>
              <a:t>society</a:t>
            </a:r>
            <a:r>
              <a:rPr lang="de-AT" sz="2800" dirty="0"/>
              <a:t>) im Einklang mit den Menschenrechten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821AAB-E101-44DE-8C2B-0E417C1CD8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9E7"/>
              </a:clrFrom>
              <a:clrTo>
                <a:srgbClr val="FFF9E7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 flipV="1">
            <a:off x="9979739" y="623455"/>
            <a:ext cx="1174034" cy="11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4400" dirty="0"/>
              <a:t>ACL?! </a:t>
            </a:r>
            <a:br>
              <a:rPr lang="de-AT" sz="4400" dirty="0"/>
            </a:br>
            <a:r>
              <a:rPr lang="de-AT" dirty="0"/>
              <a:t>Was es nicht ist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581193" y="2337482"/>
            <a:ext cx="11441474" cy="4309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2400" b="1" dirty="0"/>
              <a:t>Z.B.:</a:t>
            </a:r>
          </a:p>
          <a:p>
            <a:r>
              <a:rPr lang="de-AT" sz="2400" b="1" dirty="0"/>
              <a:t>Lernbegleitung (Nachhilfe) im klassischen Sinn</a:t>
            </a:r>
          </a:p>
          <a:p>
            <a:r>
              <a:rPr lang="de-AT" sz="2400" b="1" dirty="0"/>
              <a:t>Sommerlagerbetreuung gegen Bezahlung aber auch ohne Bezahlung muss ein eigenes Projekt innerhalb des Lagers </a:t>
            </a:r>
            <a:r>
              <a:rPr lang="de-AT" sz="2400" b="1" dirty="0" err="1"/>
              <a:t>konzipert</a:t>
            </a:r>
            <a:r>
              <a:rPr lang="de-AT" sz="2400" b="1" dirty="0"/>
              <a:t> und umgesetzt werden</a:t>
            </a:r>
          </a:p>
          <a:p>
            <a:r>
              <a:rPr lang="de-AT" sz="2400" b="1" dirty="0"/>
              <a:t>Workshop(s) mit rein kognitiven Inhalten </a:t>
            </a:r>
          </a:p>
          <a:p>
            <a:r>
              <a:rPr lang="de-AT" sz="2400" b="1" dirty="0"/>
              <a:t>Begleitung eines Schikurses</a:t>
            </a:r>
          </a:p>
          <a:p>
            <a:r>
              <a:rPr lang="de-AT" sz="2400" b="1" dirty="0"/>
              <a:t>Betreuung im Jungschar-Lager</a:t>
            </a:r>
          </a:p>
          <a:p>
            <a:r>
              <a:rPr lang="de-AT" sz="2400" b="1" dirty="0"/>
              <a:t>3-Königsaktionen</a:t>
            </a:r>
          </a:p>
          <a:p>
            <a:r>
              <a:rPr lang="de-AT" sz="2400" b="1" dirty="0"/>
              <a:t>regulärer Rot-Kreuz-Dienst (</a:t>
            </a:r>
            <a:r>
              <a:rPr lang="de-AT" sz="2400" dirty="0"/>
              <a:t>weil eigenes Projekt im Vordergrund steht</a:t>
            </a:r>
            <a:r>
              <a:rPr lang="de-AT" sz="2400" b="1" dirty="0"/>
              <a:t>)</a:t>
            </a:r>
          </a:p>
          <a:p>
            <a:r>
              <a:rPr lang="de-AT" sz="2400" b="1" dirty="0"/>
              <a:t>…</a:t>
            </a:r>
          </a:p>
          <a:p>
            <a:endParaRPr lang="de-AT" sz="2400" b="1" dirty="0"/>
          </a:p>
          <a:p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21399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4400" dirty="0"/>
              <a:t>ACL?! </a:t>
            </a:r>
            <a:br>
              <a:rPr lang="de-AT" sz="4400" dirty="0"/>
            </a:br>
            <a:r>
              <a:rPr lang="de-AT" dirty="0"/>
              <a:t>PROJEKT?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581193" y="2118821"/>
            <a:ext cx="11441474" cy="4309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800" dirty="0">
                <a:effectLst/>
                <a:latin typeface="+mj-lt"/>
              </a:rPr>
              <a:t>Verfolgen und Konzipieren und Umsetzung einer </a:t>
            </a:r>
            <a:r>
              <a:rPr lang="de-AT" sz="2800" b="1" dirty="0">
                <a:effectLst/>
                <a:latin typeface="+mj-lt"/>
              </a:rPr>
              <a:t>eigenen</a:t>
            </a:r>
            <a:r>
              <a:rPr lang="de-AT" sz="2800" dirty="0">
                <a:effectLst/>
                <a:latin typeface="+mj-lt"/>
              </a:rPr>
              <a:t> </a:t>
            </a:r>
            <a:r>
              <a:rPr lang="de-AT" sz="2800" b="1" dirty="0">
                <a:effectLst/>
                <a:latin typeface="+mj-lt"/>
              </a:rPr>
              <a:t>Projek</a:t>
            </a:r>
            <a:r>
              <a:rPr lang="de-AT" sz="2800" dirty="0">
                <a:effectLst/>
                <a:latin typeface="+mj-lt"/>
              </a:rPr>
              <a:t>tidee, die ...</a:t>
            </a:r>
            <a:endParaRPr lang="de-AT" sz="2800" dirty="0">
              <a:latin typeface="+mj-lt"/>
            </a:endParaRPr>
          </a:p>
          <a:p>
            <a:r>
              <a:rPr lang="de-AT" sz="2800" dirty="0">
                <a:latin typeface="+mj-lt"/>
              </a:rPr>
              <a:t>eine Gemeinwohlorientierung verfolgt</a:t>
            </a:r>
          </a:p>
          <a:p>
            <a:r>
              <a:rPr lang="de-AT" sz="2800" dirty="0">
                <a:effectLst/>
                <a:latin typeface="+mj-lt"/>
              </a:rPr>
              <a:t>eine persönliche Herausforderung darstellt</a:t>
            </a:r>
            <a:endParaRPr lang="de-AT" sz="2800" dirty="0">
              <a:latin typeface="+mj-lt"/>
            </a:endParaRPr>
          </a:p>
          <a:p>
            <a:r>
              <a:rPr lang="de-AT" sz="2800" dirty="0">
                <a:effectLst/>
                <a:latin typeface="+mj-lt"/>
              </a:rPr>
              <a:t>einen Perspektivenwechsel durch Kennenlernen anderer Lebenswelten ermöglicht</a:t>
            </a:r>
            <a:endParaRPr lang="de-AT" sz="2800" dirty="0">
              <a:latin typeface="+mj-lt"/>
            </a:endParaRPr>
          </a:p>
          <a:p>
            <a:r>
              <a:rPr lang="de-AT" sz="2800" dirty="0">
                <a:effectLst/>
                <a:latin typeface="+mj-lt"/>
              </a:rPr>
              <a:t>sich auch aus Inhalten und Problemstellungen der gewählten Schwerpunkte ergeben kann</a:t>
            </a:r>
            <a:endParaRPr lang="de-AT" sz="2800" b="1" dirty="0">
              <a:latin typeface="+mj-lt"/>
            </a:endParaRPr>
          </a:p>
          <a:p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1649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11C682-96D1-5B7C-CD93-BE3974E4F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71" y="2651124"/>
            <a:ext cx="6073666" cy="30939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Organisation – </a:t>
            </a:r>
            <a:r>
              <a:rPr lang="de-AT" sz="3600" b="1" dirty="0"/>
              <a:t>vor</a:t>
            </a:r>
            <a:r>
              <a:rPr lang="de-AT" sz="3600" dirty="0"/>
              <a:t> dem </a:t>
            </a:r>
            <a:r>
              <a:rPr lang="de-AT" sz="3600" dirty="0" err="1"/>
              <a:t>praktikum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3114" y="1589848"/>
            <a:ext cx="11029615" cy="36783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AT" sz="2800" dirty="0"/>
              <a:t>           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096000" y="3254829"/>
            <a:ext cx="56367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de-AT" sz="2800" dirty="0">
                <a:solidFill>
                  <a:schemeClr val="tx2"/>
                </a:solidFill>
              </a:rPr>
              <a:t>Einholen notwendiger Informationen rund um das Praktikum -&gt; </a:t>
            </a:r>
            <a:r>
              <a:rPr lang="de-AT" sz="2400" dirty="0">
                <a:solidFill>
                  <a:schemeClr val="tx2"/>
                </a:solidFill>
              </a:rPr>
              <a:t>Homepage https://phsalzburg.at/zpps/zpps-primarstufe-praxisrelevante-unterlagen)</a:t>
            </a:r>
          </a:p>
        </p:txBody>
      </p:sp>
    </p:spTree>
    <p:extLst>
      <p:ext uri="{BB962C8B-B14F-4D97-AF65-F5344CB8AC3E}">
        <p14:creationId xmlns:p14="http://schemas.microsoft.com/office/powerpoint/2010/main" val="335786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600" dirty="0"/>
              <a:t>ACL?! </a:t>
            </a:r>
            <a:br>
              <a:rPr lang="de-AT" sz="3600" dirty="0"/>
            </a:br>
            <a:r>
              <a:rPr lang="de-AT" dirty="0"/>
              <a:t>Zielsetzungen</a:t>
            </a:r>
            <a:r>
              <a:rPr lang="de-AT" sz="3600" dirty="0"/>
              <a:t> 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581193" y="2118821"/>
            <a:ext cx="11441474" cy="4309275"/>
          </a:xfrm>
        </p:spPr>
        <p:txBody>
          <a:bodyPr>
            <a:normAutofit/>
          </a:bodyPr>
          <a:lstStyle/>
          <a:p>
            <a:r>
              <a:rPr lang="de-AT" sz="2400" b="1" dirty="0"/>
              <a:t>Perspektivenwechsel</a:t>
            </a:r>
            <a:r>
              <a:rPr lang="de-AT" sz="2400" dirty="0"/>
              <a:t> und Reflexion der eigenen Position (Toleranz, Akzeptanz)</a:t>
            </a:r>
          </a:p>
          <a:p>
            <a:r>
              <a:rPr lang="de-AT" sz="2400" dirty="0"/>
              <a:t>Bearbeitung einer Problemstellung aus der eigenen </a:t>
            </a:r>
            <a:r>
              <a:rPr lang="de-AT" sz="2400" b="1" dirty="0"/>
              <a:t>fachlichen Perspektive </a:t>
            </a:r>
          </a:p>
          <a:p>
            <a:r>
              <a:rPr lang="de-AT" sz="2400" b="1" dirty="0"/>
              <a:t>Zivilgesellschaftliches Bewusstsein</a:t>
            </a:r>
            <a:r>
              <a:rPr lang="de-AT" sz="2400" dirty="0"/>
              <a:t> entwickeln </a:t>
            </a:r>
          </a:p>
          <a:p>
            <a:r>
              <a:rPr lang="de-AT" sz="2400" dirty="0"/>
              <a:t>Pädagogische </a:t>
            </a:r>
            <a:r>
              <a:rPr lang="de-AT" sz="2400" b="1" dirty="0"/>
              <a:t>Handlungskompetenz</a:t>
            </a:r>
            <a:r>
              <a:rPr lang="de-AT" sz="2400" dirty="0"/>
              <a:t> im Bereich bürgerschaftlicher Teilhabe entwickeln</a:t>
            </a:r>
          </a:p>
          <a:p>
            <a:r>
              <a:rPr lang="de-AT" sz="2400" dirty="0"/>
              <a:t>Sich zu gesellschaftspolitischen Fragen </a:t>
            </a:r>
            <a:r>
              <a:rPr lang="de-AT" sz="2400" b="1" dirty="0"/>
              <a:t>differenziert äußern </a:t>
            </a:r>
            <a:r>
              <a:rPr lang="de-AT" sz="2400" dirty="0"/>
              <a:t>und Positionen </a:t>
            </a:r>
            <a:r>
              <a:rPr lang="de-AT" sz="2400" b="1" dirty="0"/>
              <a:t>hinterfragen</a:t>
            </a:r>
          </a:p>
          <a:p>
            <a:r>
              <a:rPr lang="de-AT" sz="2400" dirty="0"/>
              <a:t>Sich konstruktiv </a:t>
            </a:r>
            <a:r>
              <a:rPr lang="de-AT" sz="2400" b="1" dirty="0"/>
              <a:t>in einen Diskurs </a:t>
            </a:r>
            <a:r>
              <a:rPr lang="de-AT" sz="2400" dirty="0"/>
              <a:t>über gesellschaftspolitische Angelegenheiten </a:t>
            </a:r>
            <a:r>
              <a:rPr lang="de-AT" sz="2400" b="1" dirty="0"/>
              <a:t>einzubringen</a:t>
            </a:r>
          </a:p>
        </p:txBody>
      </p:sp>
    </p:spTree>
    <p:extLst>
      <p:ext uri="{BB962C8B-B14F-4D97-AF65-F5344CB8AC3E}">
        <p14:creationId xmlns:p14="http://schemas.microsoft.com/office/powerpoint/2010/main" val="41094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600" dirty="0"/>
              <a:t>ACL?!</a:t>
            </a:r>
            <a:br>
              <a:rPr lang="de-AT" sz="3600" dirty="0"/>
            </a:br>
            <a:r>
              <a:rPr lang="de-AT" dirty="0"/>
              <a:t>Organisationsform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1193" y="1715956"/>
            <a:ext cx="11029615" cy="4543079"/>
          </a:xfrm>
        </p:spPr>
        <p:txBody>
          <a:bodyPr>
            <a:normAutofit/>
          </a:bodyPr>
          <a:lstStyle/>
          <a:p>
            <a:r>
              <a:rPr lang="de-AT" sz="2800" dirty="0"/>
              <a:t>Außerschulisches Praktikum (AP) angedockt im 8. Semester</a:t>
            </a:r>
          </a:p>
          <a:p>
            <a:r>
              <a:rPr lang="de-AT" sz="2800" dirty="0"/>
              <a:t>4 ECTS = 100 Arbeitsstunden, davon 60-80 Projektstunden im Feld</a:t>
            </a:r>
          </a:p>
          <a:p>
            <a:r>
              <a:rPr lang="en-US" sz="2800" dirty="0" err="1"/>
              <a:t>Begleit</a:t>
            </a:r>
            <a:r>
              <a:rPr lang="en-US" sz="2800" dirty="0"/>
              <a:t>-LV "Active Citizenship": (lt. PPS-</a:t>
            </a:r>
            <a:r>
              <a:rPr lang="en-US" sz="2800" dirty="0" err="1"/>
              <a:t>Konzept</a:t>
            </a:r>
            <a:r>
              <a:rPr lang="en-US" sz="2800" dirty="0"/>
              <a:t>) BP 85:70-02 </a:t>
            </a:r>
            <a:r>
              <a:rPr lang="en-US" sz="2800" dirty="0" err="1"/>
              <a:t>mit</a:t>
            </a:r>
            <a:r>
              <a:rPr lang="en-US" sz="2800" dirty="0"/>
              <a:t> 3 f2f-Terminen </a:t>
            </a:r>
            <a:r>
              <a:rPr lang="en-US" sz="2800" dirty="0" err="1"/>
              <a:t>jedes</a:t>
            </a:r>
            <a:r>
              <a:rPr lang="en-US" sz="2800" dirty="0"/>
              <a:t> Semester </a:t>
            </a:r>
            <a:r>
              <a:rPr lang="en-US" sz="1500" dirty="0"/>
              <a:t>(</a:t>
            </a:r>
            <a:r>
              <a:rPr lang="en-US" sz="1500" dirty="0" err="1"/>
              <a:t>Projektvorstellung</a:t>
            </a:r>
            <a:r>
              <a:rPr lang="en-US" sz="1500" dirty="0"/>
              <a:t>/</a:t>
            </a:r>
            <a:r>
              <a:rPr lang="de-AT" sz="1500" dirty="0"/>
              <a:t>Portfolio/Abstract/</a:t>
            </a:r>
            <a:r>
              <a:rPr lang="de-AT" sz="1500" dirty="0" err="1"/>
              <a:t>Zeemaps</a:t>
            </a:r>
            <a:r>
              <a:rPr lang="de-AT" sz="1500" dirty="0"/>
              <a:t>/Projektpräsentation)</a:t>
            </a:r>
            <a:endParaRPr lang="en-US" sz="1500" dirty="0"/>
          </a:p>
          <a:p>
            <a:r>
              <a:rPr lang="de-AT" sz="2800" dirty="0"/>
              <a:t>Projektentwicklung und -organisation: Selbstständig (mögliche Auswahlliste unter:</a:t>
            </a:r>
            <a:br>
              <a:rPr lang="de-AT" sz="2800" dirty="0"/>
            </a:br>
            <a:r>
              <a:rPr lang="de-AT" sz="2400" dirty="0">
                <a:hlinkClick r:id="rId3"/>
              </a:rPr>
              <a:t>https://www.phsalzburg.at/studium/studienangebot/lehramt-primarstufe/acl-active-citizenship-learning/acl-kooperationen/</a:t>
            </a:r>
            <a:r>
              <a:rPr lang="de-AT" sz="2400" dirty="0"/>
              <a:t> )</a:t>
            </a:r>
            <a:endParaRPr lang="de-AT" sz="2800" dirty="0"/>
          </a:p>
          <a:p>
            <a:r>
              <a:rPr lang="de-AT" sz="2800" dirty="0"/>
              <a:t>Beurteilung: mit Erfolg teilgenommen / ohne Erfolg teilgenommen</a:t>
            </a:r>
          </a:p>
        </p:txBody>
      </p:sp>
    </p:spTree>
    <p:extLst>
      <p:ext uri="{BB962C8B-B14F-4D97-AF65-F5344CB8AC3E}">
        <p14:creationId xmlns:p14="http://schemas.microsoft.com/office/powerpoint/2010/main" val="38165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80" y="131975"/>
            <a:ext cx="5916356" cy="665998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218" y="47135"/>
            <a:ext cx="5760359" cy="674482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0A88000-F3E8-042F-015E-9F056231F8EE}"/>
              </a:ext>
            </a:extLst>
          </p:cNvPr>
          <p:cNvSpPr/>
          <p:nvPr/>
        </p:nvSpPr>
        <p:spPr>
          <a:xfrm>
            <a:off x="3030054" y="1839935"/>
            <a:ext cx="1788607" cy="48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7F8240-014D-647D-15BC-FF6140A43771}"/>
              </a:ext>
            </a:extLst>
          </p:cNvPr>
          <p:cNvSpPr txBox="1"/>
          <p:nvPr/>
        </p:nvSpPr>
        <p:spPr>
          <a:xfrm>
            <a:off x="3014507" y="1911363"/>
            <a:ext cx="1477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Einzureichen bei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2DB0E9-13D9-E92E-1685-EF5886714729}"/>
              </a:ext>
            </a:extLst>
          </p:cNvPr>
          <p:cNvSpPr/>
          <p:nvPr/>
        </p:nvSpPr>
        <p:spPr>
          <a:xfrm>
            <a:off x="3050150" y="3485431"/>
            <a:ext cx="1788607" cy="48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55F6A6E-9C0C-9E1A-632B-89A5377C18A3}"/>
              </a:ext>
            </a:extLst>
          </p:cNvPr>
          <p:cNvSpPr txBox="1"/>
          <p:nvPr/>
        </p:nvSpPr>
        <p:spPr>
          <a:xfrm>
            <a:off x="2999910" y="3588091"/>
            <a:ext cx="1477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Einzureichen bei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63BD411-A612-6295-F41B-8C9EAA3E4E02}"/>
              </a:ext>
            </a:extLst>
          </p:cNvPr>
          <p:cNvSpPr/>
          <p:nvPr/>
        </p:nvSpPr>
        <p:spPr>
          <a:xfrm>
            <a:off x="8848452" y="1839935"/>
            <a:ext cx="1788607" cy="48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D47DD5-902D-0EE0-B02E-0A7F62318932}"/>
              </a:ext>
            </a:extLst>
          </p:cNvPr>
          <p:cNvSpPr txBox="1"/>
          <p:nvPr/>
        </p:nvSpPr>
        <p:spPr>
          <a:xfrm>
            <a:off x="8782665" y="1911363"/>
            <a:ext cx="1477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Einzureichen bei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8D48B0D-5931-8406-3F15-D04D84EC9B7C}"/>
              </a:ext>
            </a:extLst>
          </p:cNvPr>
          <p:cNvSpPr/>
          <p:nvPr/>
        </p:nvSpPr>
        <p:spPr>
          <a:xfrm>
            <a:off x="8848452" y="3485431"/>
            <a:ext cx="1788607" cy="48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C3457F-ECCC-0AAA-E84E-8DE85C2F2FE5}"/>
              </a:ext>
            </a:extLst>
          </p:cNvPr>
          <p:cNvSpPr txBox="1"/>
          <p:nvPr/>
        </p:nvSpPr>
        <p:spPr>
          <a:xfrm>
            <a:off x="8788164" y="3588091"/>
            <a:ext cx="1477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Einzureichen bei</a:t>
            </a:r>
          </a:p>
        </p:txBody>
      </p:sp>
    </p:spTree>
    <p:extLst>
      <p:ext uri="{BB962C8B-B14F-4D97-AF65-F5344CB8AC3E}">
        <p14:creationId xmlns:p14="http://schemas.microsoft.com/office/powerpoint/2010/main" val="3516724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Reguläres Vorgehen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Bitte beachten Sie den vorgegebenen Zeitplan (im Anschluss und auf der Homepage unter </a:t>
            </a:r>
            <a:r>
              <a:rPr lang="de-AT" dirty="0">
                <a:hlinkClick r:id="rId3"/>
              </a:rPr>
              <a:t>https://www.phsalzburg.at/studium/studienangebot/lehramt-primarstufe/acl-active-citizenship-learning/acl-rahmenbedingungen/</a:t>
            </a:r>
            <a:r>
              <a:rPr lang="de-AT" dirty="0"/>
              <a:t>)</a:t>
            </a:r>
          </a:p>
          <a:p>
            <a:r>
              <a:rPr lang="de-AT" dirty="0"/>
              <a:t>Die Begleit-LV ist eine prüfungsimmanente Lehrveranstaltung, d.h. Sie müssen mit Ende des Semesters alles abgeschlossen haben, damit die Beurteilung eingetragen werden kann. </a:t>
            </a:r>
            <a:r>
              <a:rPr lang="de-AT" sz="2500" dirty="0"/>
              <a:t>Ansonsten verfällt Ihnen ein Semester und Sie müssen die LV neu inskribieren!</a:t>
            </a:r>
          </a:p>
          <a:p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8628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8" y="82161"/>
            <a:ext cx="11400247" cy="75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5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E6754-B35F-4CAA-9580-34859215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gerne verwechselt wird….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8F6A1D-F2BB-43E1-97DE-619208F3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00693"/>
            <a:ext cx="4927786" cy="3678303"/>
          </a:xfrm>
        </p:spPr>
        <p:txBody>
          <a:bodyPr/>
          <a:lstStyle/>
          <a:p>
            <a:r>
              <a:rPr lang="de-AT" sz="1600" dirty="0"/>
              <a:t>BP 5.2  -&gt; </a:t>
            </a:r>
            <a:r>
              <a:rPr lang="de-AT" sz="1600" dirty="0" err="1"/>
              <a:t>Active</a:t>
            </a:r>
            <a:r>
              <a:rPr lang="de-AT" sz="1600" dirty="0"/>
              <a:t> Citizenship </a:t>
            </a:r>
            <a:r>
              <a:rPr lang="de-AT" sz="1600" dirty="0" err="1"/>
              <a:t>studies</a:t>
            </a:r>
            <a:r>
              <a:rPr lang="de-AT" sz="1600" dirty="0"/>
              <a:t> </a:t>
            </a:r>
          </a:p>
          <a:p>
            <a:r>
              <a:rPr lang="de-AT" sz="1600" dirty="0"/>
              <a:t>Immer im Wintersemester zu inskribieren</a:t>
            </a:r>
          </a:p>
          <a:p>
            <a:r>
              <a:rPr lang="de-AT" sz="1600" dirty="0"/>
              <a:t>Muss </a:t>
            </a:r>
            <a:r>
              <a:rPr lang="de-AT" sz="1600" b="1" dirty="0"/>
              <a:t>jedenfalls</a:t>
            </a:r>
            <a:r>
              <a:rPr lang="de-AT" sz="1600" dirty="0"/>
              <a:t> von allen Studierenden besucht werden</a:t>
            </a:r>
          </a:p>
          <a:p>
            <a:r>
              <a:rPr lang="de-AT" sz="1600" dirty="0"/>
              <a:t>Ist </a:t>
            </a:r>
            <a:r>
              <a:rPr lang="de-AT" sz="1600" b="1" dirty="0"/>
              <a:t>im Fall eines Projektvorhabens </a:t>
            </a:r>
            <a:r>
              <a:rPr lang="de-AT" sz="1600" dirty="0"/>
              <a:t>im Sinne von BP 85:70 </a:t>
            </a:r>
            <a:r>
              <a:rPr lang="de-AT" sz="1600" dirty="0" err="1"/>
              <a:t>Active</a:t>
            </a:r>
            <a:r>
              <a:rPr lang="de-AT" sz="1600" dirty="0"/>
              <a:t> Citizenship </a:t>
            </a:r>
            <a:r>
              <a:rPr lang="de-AT" sz="1600" dirty="0" err="1"/>
              <a:t>learning</a:t>
            </a:r>
            <a:r>
              <a:rPr lang="de-AT" sz="1600" dirty="0"/>
              <a:t> (nach PPS-Konzept) ) als Basis </a:t>
            </a:r>
            <a:r>
              <a:rPr lang="de-AT" sz="1600" b="1" dirty="0"/>
              <a:t>Voraussetzung</a:t>
            </a:r>
            <a:r>
              <a:rPr lang="de-AT" sz="1600" dirty="0"/>
              <a:t> *</a:t>
            </a:r>
          </a:p>
          <a:p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7BB7526-4378-48FE-B5E8-3A7FA4B585EB}"/>
              </a:ext>
            </a:extLst>
          </p:cNvPr>
          <p:cNvSpPr txBox="1">
            <a:spLocks/>
          </p:cNvSpPr>
          <p:nvPr/>
        </p:nvSpPr>
        <p:spPr>
          <a:xfrm>
            <a:off x="5655733" y="2633793"/>
            <a:ext cx="4927786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400" dirty="0">
                <a:solidFill>
                  <a:srgbClr val="FF0000"/>
                </a:solidFill>
              </a:rPr>
              <a:t>BP 85:70 </a:t>
            </a:r>
            <a:r>
              <a:rPr lang="de-AT" sz="2400" dirty="0" err="1"/>
              <a:t>Active</a:t>
            </a:r>
            <a:r>
              <a:rPr lang="de-AT" sz="2400" dirty="0"/>
              <a:t> Citizenship </a:t>
            </a:r>
            <a:r>
              <a:rPr lang="de-AT" sz="2400" dirty="0" err="1"/>
              <a:t>learning</a:t>
            </a:r>
            <a:r>
              <a:rPr lang="de-AT" sz="2400" dirty="0"/>
              <a:t> (nach PPS-Konzept) - 4 EC</a:t>
            </a:r>
          </a:p>
          <a:p>
            <a:r>
              <a:rPr lang="de-AT" sz="2400" dirty="0"/>
              <a:t>kann laut Zeitplan &amp; Vorgabenkette*</a:t>
            </a:r>
            <a:r>
              <a:rPr lang="de-AT" dirty="0"/>
              <a:t> absolviert werden bis ins 8. Sem </a:t>
            </a:r>
          </a:p>
          <a:p>
            <a:r>
              <a:rPr lang="de-AT" dirty="0"/>
              <a:t>ist eine LV die ein Projekt inkl. Begleitung intendiert</a:t>
            </a:r>
          </a:p>
          <a:p>
            <a:r>
              <a:rPr lang="de-AT" dirty="0"/>
              <a:t>Kann durch andere Gegebenheiten angerechnet werden</a:t>
            </a:r>
          </a:p>
          <a:p>
            <a:r>
              <a:rPr lang="de-AT" dirty="0"/>
              <a:t>Wer KEINE Anrechnung anstrebt, sondern ein Projekt machen möchte, muss die LV BP 5.2 als Basis entweder absolviert haben oder diese parallel zu BP 85:70  besuchen! </a:t>
            </a:r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2CE4DB07-796D-48B0-98EC-E16E70366E74}"/>
              </a:ext>
            </a:extLst>
          </p:cNvPr>
          <p:cNvSpPr/>
          <p:nvPr/>
        </p:nvSpPr>
        <p:spPr>
          <a:xfrm>
            <a:off x="6096000" y="1936201"/>
            <a:ext cx="629263" cy="617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1937500-EC42-4B5C-8768-860280C1C43A}"/>
              </a:ext>
            </a:extLst>
          </p:cNvPr>
          <p:cNvSpPr txBox="1"/>
          <p:nvPr/>
        </p:nvSpPr>
        <p:spPr>
          <a:xfrm>
            <a:off x="1010355" y="6363733"/>
            <a:ext cx="451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/>
              <a:t>* Siehe Folie 15 bzw. Homepage</a:t>
            </a:r>
          </a:p>
        </p:txBody>
      </p:sp>
    </p:spTree>
    <p:extLst>
      <p:ext uri="{BB962C8B-B14F-4D97-AF65-F5344CB8AC3E}">
        <p14:creationId xmlns:p14="http://schemas.microsoft.com/office/powerpoint/2010/main" val="38834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Projektantrag – Einreichung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9272" y="1947066"/>
            <a:ext cx="11029615" cy="36783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AT" sz="2800" dirty="0"/>
              <a:t>           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2441" y="2292426"/>
            <a:ext cx="1113836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2"/>
              </a:buClr>
              <a:buSzPct val="92000"/>
            </a:pPr>
            <a:r>
              <a:rPr lang="de-AT" sz="2400" b="1" dirty="0">
                <a:solidFill>
                  <a:schemeClr val="tx2"/>
                </a:solidFill>
              </a:rPr>
              <a:t>WER:        </a:t>
            </a:r>
            <a:r>
              <a:rPr lang="de-AT" sz="2400" dirty="0">
                <a:solidFill>
                  <a:schemeClr val="tx2"/>
                </a:solidFill>
              </a:rPr>
              <a:t>einzeln oder im Team</a:t>
            </a:r>
            <a:br>
              <a:rPr lang="de-AT" sz="2400" dirty="0">
                <a:solidFill>
                  <a:schemeClr val="tx2"/>
                </a:solidFill>
              </a:rPr>
            </a:br>
            <a:br>
              <a:rPr lang="de-AT" sz="2400" dirty="0">
                <a:solidFill>
                  <a:schemeClr val="tx2"/>
                </a:solidFill>
              </a:rPr>
            </a:br>
            <a:r>
              <a:rPr lang="de-AT" sz="2400" b="1" dirty="0">
                <a:solidFill>
                  <a:schemeClr val="tx2"/>
                </a:solidFill>
              </a:rPr>
              <a:t>WANN:    </a:t>
            </a:r>
            <a:r>
              <a:rPr lang="de-AT" sz="2400" dirty="0">
                <a:solidFill>
                  <a:schemeClr val="tx2"/>
                </a:solidFill>
              </a:rPr>
              <a:t>siehe Dokument „Zeitabläufe“ 					   </a:t>
            </a:r>
            <a:br>
              <a:rPr lang="de-AT" sz="2400" dirty="0">
                <a:solidFill>
                  <a:schemeClr val="tx2"/>
                </a:solidFill>
              </a:rPr>
            </a:br>
            <a:r>
              <a:rPr lang="de-AT" sz="2400" dirty="0">
                <a:solidFill>
                  <a:schemeClr val="tx2"/>
                </a:solidFill>
              </a:rPr>
              <a:t>                 </a:t>
            </a:r>
            <a:r>
              <a:rPr lang="de-AT" sz="2400" dirty="0">
                <a:solidFill>
                  <a:schemeClr val="tx2"/>
                </a:solidFill>
                <a:hlinkClick r:id="rId3"/>
              </a:rPr>
              <a:t>https://www.phsalzburg.at/files/ACL/ACL_Zeitabl%C3%A4ufe.pdf</a:t>
            </a:r>
            <a:endParaRPr lang="de-AT" sz="2400" dirty="0">
              <a:solidFill>
                <a:schemeClr val="tx2"/>
              </a:solidFill>
            </a:endParaRPr>
          </a:p>
          <a:p>
            <a:pPr lvl="1">
              <a:buClr>
                <a:schemeClr val="accent2"/>
              </a:buClr>
              <a:buSzPct val="92000"/>
            </a:pPr>
            <a:br>
              <a:rPr lang="de-AT" dirty="0"/>
            </a:br>
            <a:r>
              <a:rPr lang="de-AT" sz="2400" b="1" dirty="0">
                <a:solidFill>
                  <a:schemeClr val="tx2"/>
                </a:solidFill>
              </a:rPr>
              <a:t>WIE:         </a:t>
            </a:r>
            <a:r>
              <a:rPr lang="de-AT" sz="2400" dirty="0">
                <a:solidFill>
                  <a:schemeClr val="tx2"/>
                </a:solidFill>
              </a:rPr>
              <a:t>Formular (Downloadbereich Homepage Praxis)</a:t>
            </a:r>
            <a:br>
              <a:rPr lang="de-AT" sz="2400" dirty="0">
                <a:solidFill>
                  <a:schemeClr val="tx2"/>
                </a:solidFill>
              </a:rPr>
            </a:br>
            <a:br>
              <a:rPr lang="de-AT" sz="2400" dirty="0">
                <a:solidFill>
                  <a:schemeClr val="tx2"/>
                </a:solidFill>
              </a:rPr>
            </a:br>
            <a:r>
              <a:rPr lang="de-AT" sz="2400" b="1" dirty="0">
                <a:solidFill>
                  <a:schemeClr val="tx2"/>
                </a:solidFill>
              </a:rPr>
              <a:t>WO:         </a:t>
            </a:r>
            <a:r>
              <a:rPr lang="de-AT" sz="2400" dirty="0">
                <a:solidFill>
                  <a:schemeClr val="tx2"/>
                </a:solidFill>
              </a:rPr>
              <a:t>Heike Niederreiter</a:t>
            </a:r>
          </a:p>
        </p:txBody>
      </p:sp>
    </p:spTree>
    <p:extLst>
      <p:ext uri="{BB962C8B-B14F-4D97-AF65-F5344CB8AC3E}">
        <p14:creationId xmlns:p14="http://schemas.microsoft.com/office/powerpoint/2010/main" val="221861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Projektantrag – Genehmigung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9272" y="1947066"/>
            <a:ext cx="11029615" cy="36783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AT" sz="2800" dirty="0"/>
              <a:t>           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94361" y="2035400"/>
            <a:ext cx="11138367" cy="510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de-AT" sz="2800" b="1" dirty="0">
                <a:solidFill>
                  <a:schemeClr val="tx2"/>
                </a:solidFill>
              </a:rPr>
              <a:t>Kriterien für die Genehmigung</a:t>
            </a:r>
            <a:endParaRPr lang="de-AT" sz="2800" dirty="0">
              <a:solidFill>
                <a:schemeClr val="tx2"/>
              </a:solidFill>
            </a:endParaRPr>
          </a:p>
          <a:p>
            <a:pPr marL="457200" indent="-457200">
              <a:buClr>
                <a:schemeClr val="accent2"/>
              </a:buClr>
              <a:buSzPct val="92000"/>
              <a:buFont typeface="Courier New" panose="02070309020205020404" pitchFamily="49" charset="0"/>
              <a:buChar char="o"/>
            </a:pPr>
            <a:r>
              <a:rPr lang="de-AT" sz="2400" dirty="0">
                <a:solidFill>
                  <a:schemeClr val="tx2"/>
                </a:solidFill>
              </a:rPr>
              <a:t>LV BP-5.2 „Citizenship Studies“ (ABC3+) vor oder parallel zum Praktikum</a:t>
            </a:r>
          </a:p>
          <a:p>
            <a:pPr marL="457200" indent="-457200">
              <a:buClr>
                <a:schemeClr val="accent2"/>
              </a:buClr>
              <a:buSzPct val="92000"/>
              <a:buFont typeface="Courier New" panose="02070309020205020404" pitchFamily="49" charset="0"/>
              <a:buChar char="o"/>
            </a:pPr>
            <a:r>
              <a:rPr lang="de-AT" sz="2400" dirty="0">
                <a:solidFill>
                  <a:schemeClr val="tx2"/>
                </a:solidFill>
              </a:rPr>
              <a:t>Projektbegründung / Projektziel (eine für die Gesellschaft bedeutsame Tätigkeit)</a:t>
            </a:r>
          </a:p>
          <a:p>
            <a:pPr marL="457200" indent="-457200">
              <a:buClr>
                <a:schemeClr val="accent2"/>
              </a:buClr>
              <a:buSzPct val="92000"/>
              <a:buFont typeface="Courier New" panose="02070309020205020404" pitchFamily="49" charset="0"/>
              <a:buChar char="o"/>
            </a:pPr>
            <a:r>
              <a:rPr lang="de-AT" sz="2400" dirty="0">
                <a:solidFill>
                  <a:schemeClr val="tx2"/>
                </a:solidFill>
              </a:rPr>
              <a:t>Kooperation mit einer Institution (Sozial-/Bildungsinstitution)</a:t>
            </a:r>
          </a:p>
          <a:p>
            <a:pPr marL="457200" indent="-457200">
              <a:buClr>
                <a:schemeClr val="accent2"/>
              </a:buClr>
              <a:buSzPct val="92000"/>
              <a:buFont typeface="Courier New" panose="02070309020205020404" pitchFamily="49" charset="0"/>
              <a:buChar char="o"/>
            </a:pPr>
            <a:r>
              <a:rPr lang="de-AT" sz="2400" dirty="0">
                <a:solidFill>
                  <a:schemeClr val="tx2"/>
                </a:solidFill>
              </a:rPr>
              <a:t>Formulierung der persönlichen Stärken, die in das Projekt eingebracht werden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92000"/>
              <a:buFont typeface="Courier New" panose="02070309020205020404" pitchFamily="49" charset="0"/>
              <a:buChar char="o"/>
            </a:pPr>
            <a:r>
              <a:rPr lang="de-AT" sz="2400" dirty="0">
                <a:solidFill>
                  <a:schemeClr val="tx2"/>
                </a:solidFill>
              </a:rPr>
              <a:t>Beschreibung der persönlichen </a:t>
            </a:r>
            <a:r>
              <a:rPr lang="de-AT" sz="2400" b="1" dirty="0">
                <a:solidFill>
                  <a:schemeClr val="tx2"/>
                </a:solidFill>
              </a:rPr>
              <a:t>Herausforderung</a:t>
            </a:r>
            <a:r>
              <a:rPr lang="de-AT" sz="2400" dirty="0">
                <a:solidFill>
                  <a:schemeClr val="tx2"/>
                </a:solidFill>
              </a:rPr>
              <a:t> im Zusammenhang mit der Projektidee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92000"/>
              <a:buFont typeface="Courier New" panose="02070309020205020404" pitchFamily="49" charset="0"/>
              <a:buChar char="o"/>
            </a:pPr>
            <a:r>
              <a:rPr lang="de-AT" sz="2400" dirty="0">
                <a:solidFill>
                  <a:schemeClr val="tx2"/>
                </a:solidFill>
              </a:rPr>
              <a:t>Darstellung der aktiven gesellschaftlichen Teilhabe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92000"/>
              <a:buFont typeface="Courier New" panose="02070309020205020404" pitchFamily="49" charset="0"/>
              <a:buChar char="o"/>
            </a:pPr>
            <a:r>
              <a:rPr lang="de-AT" sz="2400" dirty="0">
                <a:solidFill>
                  <a:schemeClr val="tx2"/>
                </a:solidFill>
              </a:rPr>
              <a:t>Kennzeichnung des persönlichen Mehrwerts und des </a:t>
            </a:r>
            <a:r>
              <a:rPr lang="de-AT" sz="2400" b="1" dirty="0">
                <a:solidFill>
                  <a:schemeClr val="tx2"/>
                </a:solidFill>
              </a:rPr>
              <a:t>Mehrwerts für die Gesellschaft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92000"/>
              <a:buFont typeface="Courier New" panose="02070309020205020404" pitchFamily="49" charset="0"/>
              <a:buChar char="o"/>
            </a:pPr>
            <a:r>
              <a:rPr lang="de-AT" sz="2400" dirty="0">
                <a:solidFill>
                  <a:schemeClr val="tx2"/>
                </a:solidFill>
              </a:rPr>
              <a:t>Darstellung des Projekts sowie der Projektdokumentation und -präsentation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de-AT" sz="2800" dirty="0">
                <a:solidFill>
                  <a:schemeClr val="tx2"/>
                </a:solidFill>
              </a:rPr>
              <a:t> </a:t>
            </a:r>
            <a:endParaRPr lang="de-A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Organisation -Während des </a:t>
            </a:r>
            <a:r>
              <a:rPr lang="de-AT" sz="3600" dirty="0" err="1"/>
              <a:t>praktikums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de-AT" sz="2800" dirty="0"/>
              <a:t>Arbeit im Feld (60-80 Std.)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de-AT" sz="2800" dirty="0"/>
              <a:t>Kontinuierliche Dokumentation (Portfolioarbeit nach den Kriterien des Handouts – siehe Unterlagen Homepage)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de-AT" sz="2800" dirty="0"/>
              <a:t>Inhaltliche und organisatorische Rückbindung an das Begleitseminar (Reflexionsseminar) </a:t>
            </a:r>
          </a:p>
        </p:txBody>
      </p:sp>
    </p:spTree>
    <p:extLst>
      <p:ext uri="{BB962C8B-B14F-4D97-AF65-F5344CB8AC3E}">
        <p14:creationId xmlns:p14="http://schemas.microsoft.com/office/powerpoint/2010/main" val="14257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Nach dem Praktikum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de-AT" sz="2800" dirty="0"/>
              <a:t>Präsentation der Ergebnisse (in der Begleit-LV – 3 f2f-Termine/zoom)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de-AT" sz="2800" dirty="0"/>
              <a:t>Einreichung Portfolio:</a:t>
            </a:r>
          </a:p>
          <a:p>
            <a:pPr lvl="1" algn="just">
              <a:buFont typeface="Symbol" panose="05050102010706020507" pitchFamily="18" charset="2"/>
              <a:buChar char="-"/>
            </a:pPr>
            <a:r>
              <a:rPr lang="de-AT" sz="2600" dirty="0"/>
              <a:t>Reflektieren / Analysieren / Evaluieren von Handlungen, Prozess- und Zeitabläufen</a:t>
            </a:r>
          </a:p>
          <a:p>
            <a:pPr lvl="1" algn="just">
              <a:buFont typeface="Symbol" panose="05050102010706020507" pitchFamily="18" charset="2"/>
              <a:buChar char="-"/>
            </a:pPr>
            <a:r>
              <a:rPr lang="de-AT" sz="2600" dirty="0"/>
              <a:t>Darstellung von Zusammenhängen und Auswirkungen auf das künftige Berufsleben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de-AT" sz="2800" dirty="0"/>
              <a:t>Einreichung Praktikumsnachweis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de-AT" sz="2800" dirty="0"/>
              <a:t>Hochladen auf der Projektlandkarte (Anleitung siehe Homepage)</a:t>
            </a:r>
          </a:p>
        </p:txBody>
      </p:sp>
    </p:spTree>
    <p:extLst>
      <p:ext uri="{BB962C8B-B14F-4D97-AF65-F5344CB8AC3E}">
        <p14:creationId xmlns:p14="http://schemas.microsoft.com/office/powerpoint/2010/main" val="30850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Homepage </a:t>
            </a:r>
            <a:r>
              <a:rPr lang="de-AT" b="1" dirty="0" err="1"/>
              <a:t>acl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51420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AT" sz="2800" dirty="0"/>
              <a:t>          </a:t>
            </a:r>
          </a:p>
          <a:p>
            <a:pPr marL="0" indent="0" algn="just">
              <a:buNone/>
            </a:pPr>
            <a:r>
              <a:rPr lang="de-AT" sz="2800" dirty="0"/>
              <a:t>Weitere Informationen finden Sie auf </a:t>
            </a:r>
            <a:r>
              <a:rPr lang="de-AT" sz="2800"/>
              <a:t>der Homepage:</a:t>
            </a:r>
            <a:endParaRPr lang="de-AT" sz="2800" dirty="0"/>
          </a:p>
          <a:p>
            <a:pPr marL="0" indent="0" algn="just">
              <a:buNone/>
            </a:pPr>
            <a:r>
              <a:rPr lang="de-AT" sz="2800" dirty="0">
                <a:solidFill>
                  <a:schemeClr val="tx2"/>
                </a:solidFill>
              </a:rPr>
              <a:t>https://phsalzburg.at/zpps/zpps-primarstufe-praxisrelevante-unterlagen</a:t>
            </a:r>
            <a:endParaRPr lang="de-AT" sz="2800" dirty="0"/>
          </a:p>
          <a:p>
            <a:pPr marL="0" indent="0" algn="just">
              <a:buNone/>
            </a:pPr>
            <a:endParaRPr lang="de-AT" sz="2800" dirty="0"/>
          </a:p>
          <a:p>
            <a:pPr marL="0" indent="0" algn="just">
              <a:buNone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9470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8832" y="4222596"/>
            <a:ext cx="11029616" cy="1013800"/>
          </a:xfrm>
        </p:spPr>
        <p:txBody>
          <a:bodyPr>
            <a:normAutofit/>
          </a:bodyPr>
          <a:lstStyle/>
          <a:p>
            <a:r>
              <a:rPr lang="de-AT" b="1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3552" y="2200593"/>
            <a:ext cx="11029615" cy="36783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AT" sz="2800" dirty="0"/>
              <a:t>        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249680" y="2870088"/>
            <a:ext cx="101934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400" b="1" dirty="0">
                <a:solidFill>
                  <a:srgbClr val="FFC000"/>
                </a:solidFill>
              </a:rPr>
              <a:t>Gutes Gelingen !!</a:t>
            </a:r>
          </a:p>
          <a:p>
            <a:pPr algn="ctr"/>
            <a:endParaRPr lang="de-AT" sz="4400" b="1" dirty="0">
              <a:solidFill>
                <a:srgbClr val="FFC000"/>
              </a:solidFill>
            </a:endParaRPr>
          </a:p>
          <a:p>
            <a:pPr algn="ctr"/>
            <a:r>
              <a:rPr lang="de-AT" sz="3600" b="1" dirty="0">
                <a:solidFill>
                  <a:schemeClr val="bg1">
                    <a:lumMod val="65000"/>
                  </a:schemeClr>
                </a:solidFill>
              </a:rPr>
              <a:t>Für Fragen stehe ich gerne zur Verfügung</a:t>
            </a:r>
          </a:p>
        </p:txBody>
      </p:sp>
    </p:spTree>
    <p:extLst>
      <p:ext uri="{BB962C8B-B14F-4D97-AF65-F5344CB8AC3E}">
        <p14:creationId xmlns:p14="http://schemas.microsoft.com/office/powerpoint/2010/main" val="424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41C82-4B5E-4A1D-91DE-5E7F9D00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Merken: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E956A0-054B-47E6-ADC5-910D4EDE9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500" dirty="0">
                <a:effectLst/>
                <a:latin typeface="Arial" panose="020B0604020202020204" pitchFamily="34" charset="0"/>
              </a:rPr>
              <a:t>BP 5.2 Citizenship Studies -&gt; 2 SWST-2ECTS = Grundvoraussetzung für</a:t>
            </a:r>
          </a:p>
          <a:p>
            <a:pPr marL="0" indent="0">
              <a:buNone/>
            </a:pPr>
            <a:r>
              <a:rPr lang="de-AT" sz="2500" b="1" dirty="0">
                <a:latin typeface="Arial" panose="020B0604020202020204" pitchFamily="34" charset="0"/>
              </a:rPr>
              <a:t>BP 85:70 ACL (nach PPS-Konzept) -&gt; 4 ECTS (3 Termine/Arbeitsaufträge) = Begleit-LV inkl. eigenem, </a:t>
            </a:r>
            <a:r>
              <a:rPr lang="de-AT" sz="2500" b="1" dirty="0" err="1">
                <a:latin typeface="Arial" panose="020B0604020202020204" pitchFamily="34" charset="0"/>
              </a:rPr>
              <a:t>gesllschaftlich</a:t>
            </a:r>
            <a:r>
              <a:rPr lang="de-AT" sz="2500" b="1" dirty="0">
                <a:latin typeface="Arial" panose="020B0604020202020204" pitchFamily="34" charset="0"/>
              </a:rPr>
              <a:t>- relevantem PROJEKT!</a:t>
            </a:r>
            <a:endParaRPr lang="de-AT" sz="2500" b="1" dirty="0"/>
          </a:p>
        </p:txBody>
      </p:sp>
    </p:spTree>
    <p:extLst>
      <p:ext uri="{BB962C8B-B14F-4D97-AF65-F5344CB8AC3E}">
        <p14:creationId xmlns:p14="http://schemas.microsoft.com/office/powerpoint/2010/main" val="388745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AnERKENNUNG</a:t>
            </a:r>
            <a:r>
              <a:rPr lang="de-AT" dirty="0"/>
              <a:t>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92276" y="2766874"/>
            <a:ext cx="9797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de-AT" sz="3000" dirty="0"/>
              <a:t>Religionsschwerpunkt beinhaltet ein eigenes Projekt – Sie brauchen BP 85:70 ACL (nach PPS) NICHT zu inskribieren</a:t>
            </a:r>
          </a:p>
          <a:p>
            <a:pPr marL="514350" indent="-514350">
              <a:buAutoNum type="arabicParenR"/>
            </a:pPr>
            <a:endParaRPr lang="de-AT" sz="3000" dirty="0"/>
          </a:p>
          <a:p>
            <a:pPr marL="514350" indent="-514350">
              <a:buAutoNum type="arabicParenR"/>
            </a:pPr>
            <a:r>
              <a:rPr lang="de-AT" sz="3000" dirty="0"/>
              <a:t> </a:t>
            </a:r>
            <a:r>
              <a:rPr lang="de-AT" sz="3000" dirty="0" err="1"/>
              <a:t>BLuE</a:t>
            </a:r>
            <a:r>
              <a:rPr lang="de-AT" sz="3000" dirty="0"/>
              <a:t> – Anrechnungsprozedere für ACL durchführen – Hr. Rupert Rohrmoser  - Sie brauchen BP 85:70 NICHT zu inskribieren</a:t>
            </a:r>
          </a:p>
        </p:txBody>
      </p:sp>
    </p:spTree>
    <p:extLst>
      <p:ext uri="{BB962C8B-B14F-4D97-AF65-F5344CB8AC3E}">
        <p14:creationId xmlns:p14="http://schemas.microsoft.com/office/powerpoint/2010/main" val="279453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las enthält.&#10;&#10;Automatisch generierte Beschreibung">
            <a:extLst>
              <a:ext uri="{FF2B5EF4-FFF2-40B4-BE49-F238E27FC236}">
                <a16:creationId xmlns:a16="http://schemas.microsoft.com/office/drawing/2014/main" id="{11020665-7BC2-E081-E74B-FF05A26A5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5374" y="2554852"/>
            <a:ext cx="1016729" cy="1013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AnERKENNUNG</a:t>
            </a:r>
            <a:r>
              <a:rPr lang="de-AT" dirty="0"/>
              <a:t>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14987" y="2644885"/>
            <a:ext cx="22105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/>
              <a:t>Bitte IMMER die ANERKENNUNGS-RICHTLINIEN aktuell von der Homepage ZPPS abrufen!</a:t>
            </a:r>
          </a:p>
          <a:p>
            <a:pPr algn="ctr"/>
            <a:endParaRPr lang="de-AT" sz="2000" dirty="0"/>
          </a:p>
          <a:p>
            <a:pPr algn="ctr"/>
            <a:r>
              <a:rPr lang="de-AT" sz="2000" dirty="0"/>
              <a:t>Änderungen möglich!</a:t>
            </a:r>
          </a:p>
          <a:p>
            <a:endParaRPr lang="de-AT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FD434A-AB4B-E5CE-F47D-D183C4319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406" y="1816441"/>
            <a:ext cx="8222066" cy="4100832"/>
          </a:xfrm>
          <a:prstGeom prst="rect">
            <a:avLst/>
          </a:prstGeom>
        </p:spPr>
      </p:pic>
      <p:pic>
        <p:nvPicPr>
          <p:cNvPr id="8" name="Grafik 7" descr="Ein Bild, das Glas enthält.&#10;&#10;Automatisch generierte Beschreibung">
            <a:extLst>
              <a:ext uri="{FF2B5EF4-FFF2-40B4-BE49-F238E27FC236}">
                <a16:creationId xmlns:a16="http://schemas.microsoft.com/office/drawing/2014/main" id="{0511FD0E-6F59-F46E-4E23-348B0BE75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5373" y="3658685"/>
            <a:ext cx="1016729" cy="1013800"/>
          </a:xfrm>
          <a:prstGeom prst="rect">
            <a:avLst/>
          </a:prstGeom>
        </p:spPr>
      </p:pic>
      <p:pic>
        <p:nvPicPr>
          <p:cNvPr id="9" name="Grafik 8" descr="Ein Bild, das Glas enthält.&#10;&#10;Automatisch generierte Beschreibung">
            <a:extLst>
              <a:ext uri="{FF2B5EF4-FFF2-40B4-BE49-F238E27FC236}">
                <a16:creationId xmlns:a16="http://schemas.microsoft.com/office/drawing/2014/main" id="{B6E5A3DD-B91B-12BB-4A7D-DFC32CB4E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5373" y="4736834"/>
            <a:ext cx="1016729" cy="10138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3064CB0-1D83-760C-B198-6963D06E4657}"/>
              </a:ext>
            </a:extLst>
          </p:cNvPr>
          <p:cNvSpPr txBox="1"/>
          <p:nvPr/>
        </p:nvSpPr>
        <p:spPr>
          <a:xfrm>
            <a:off x="3722146" y="6045798"/>
            <a:ext cx="259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Aktueller Stand Nov. 23</a:t>
            </a:r>
          </a:p>
        </p:txBody>
      </p:sp>
    </p:spTree>
    <p:extLst>
      <p:ext uri="{BB962C8B-B14F-4D97-AF65-F5344CB8AC3E}">
        <p14:creationId xmlns:p14="http://schemas.microsoft.com/office/powerpoint/2010/main" val="345110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6D10570-30EE-140D-A951-3EB68F49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943" y="1148766"/>
            <a:ext cx="7304242" cy="494678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69B5B28-AD44-B7F2-1E21-283BF893FA6F}"/>
              </a:ext>
            </a:extLst>
          </p:cNvPr>
          <p:cNvSpPr txBox="1"/>
          <p:nvPr/>
        </p:nvSpPr>
        <p:spPr>
          <a:xfrm>
            <a:off x="896815" y="1720840"/>
            <a:ext cx="25196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dirty="0"/>
              <a:t>Sommerschule inkl. BEGLEIT-LV für ACL-Anerkennung möglich</a:t>
            </a:r>
          </a:p>
          <a:p>
            <a:endParaRPr lang="de-AT" sz="1800" dirty="0"/>
          </a:p>
          <a:p>
            <a:r>
              <a:rPr lang="de-AT" sz="1800" dirty="0"/>
              <a:t>ACHTUNG: Hier absolvieren Sie eine Leistung an einem anderen Ort als der PH – daher </a:t>
            </a:r>
            <a:r>
              <a:rPr lang="de-AT" sz="1800" b="1" dirty="0"/>
              <a:t>Praxiseinrichtung</a:t>
            </a:r>
            <a:r>
              <a:rPr lang="de-AT" sz="1800" dirty="0"/>
              <a:t> beim PH-Online Antrag  angeben!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5203AC7-BCED-EE3B-1030-1B72667B8458}"/>
              </a:ext>
            </a:extLst>
          </p:cNvPr>
          <p:cNvSpPr txBox="1"/>
          <p:nvPr/>
        </p:nvSpPr>
        <p:spPr>
          <a:xfrm>
            <a:off x="5837327" y="4451867"/>
            <a:ext cx="180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highlight>
                  <a:srgbClr val="FFFF00"/>
                </a:highlight>
              </a:rPr>
              <a:t>Praxiseinrichtung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FAB9F5A-807F-1928-3B02-CAE793910BDC}"/>
              </a:ext>
            </a:extLst>
          </p:cNvPr>
          <p:cNvSpPr/>
          <p:nvPr/>
        </p:nvSpPr>
        <p:spPr>
          <a:xfrm>
            <a:off x="7643064" y="4539343"/>
            <a:ext cx="1846384" cy="185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801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81192" y="617314"/>
            <a:ext cx="11029616" cy="777852"/>
          </a:xfrm>
        </p:spPr>
        <p:txBody>
          <a:bodyPr>
            <a:normAutofit/>
          </a:bodyPr>
          <a:lstStyle/>
          <a:p>
            <a:r>
              <a:rPr lang="de-AT" sz="3600" dirty="0"/>
              <a:t>Sommerschule 2024 </a:t>
            </a:r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4AE06D-98C8-4DFE-A60F-F8B00D3077CB}"/>
              </a:ext>
            </a:extLst>
          </p:cNvPr>
          <p:cNvSpPr txBox="1"/>
          <p:nvPr/>
        </p:nvSpPr>
        <p:spPr>
          <a:xfrm>
            <a:off x="1949472" y="2474893"/>
            <a:ext cx="6798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Aktuelle Infos auf unserer Homepage bzw. im ZPPS voraussichtlich ab Ende Februar 2024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B55160-EA41-C920-3365-FB56EDF3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86" y="3429000"/>
            <a:ext cx="3229722" cy="29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901B5D8-9279-4E70-A7BD-FE591102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54" y="26859"/>
            <a:ext cx="7465101" cy="69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4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de-AT" sz="3600" dirty="0"/>
              <a:t>ACL?!</a:t>
            </a:r>
            <a:br>
              <a:rPr lang="de-AT" sz="3600" dirty="0"/>
            </a:br>
            <a:r>
              <a:rPr lang="en-US" sz="2500" dirty="0" err="1"/>
              <a:t>Verankerung</a:t>
            </a:r>
            <a:r>
              <a:rPr lang="en-US" sz="2500" dirty="0"/>
              <a:t> in den </a:t>
            </a:r>
            <a:r>
              <a:rPr lang="en-US" sz="2500" dirty="0" err="1"/>
              <a:t>Pädagogisch</a:t>
            </a:r>
            <a:r>
              <a:rPr lang="en-US" sz="2500" dirty="0"/>
              <a:t> </a:t>
            </a:r>
            <a:r>
              <a:rPr lang="en-US" sz="2500" dirty="0" err="1"/>
              <a:t>praktischen</a:t>
            </a:r>
            <a:r>
              <a:rPr lang="en-US" sz="2500" dirty="0"/>
              <a:t> </a:t>
            </a:r>
            <a:r>
              <a:rPr lang="en-US" sz="2500" dirty="0" err="1"/>
              <a:t>studien</a:t>
            </a:r>
            <a:endParaRPr lang="en-GB" sz="25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81192" y="2180496"/>
            <a:ext cx="11458408" cy="4448904"/>
          </a:xfrm>
        </p:spPr>
        <p:txBody>
          <a:bodyPr>
            <a:normAutofit/>
          </a:bodyPr>
          <a:lstStyle/>
          <a:p>
            <a:pPr fontAlgn="t"/>
            <a:r>
              <a:rPr lang="de-AT" sz="2000" u="sng" dirty="0"/>
              <a:t>Phase 1</a:t>
            </a:r>
            <a:r>
              <a:rPr lang="de-AT" sz="2000" dirty="0"/>
              <a:t>      </a:t>
            </a:r>
            <a:r>
              <a:rPr lang="de-AT" sz="2000" b="1" dirty="0"/>
              <a:t>Über das Lehren und Lernen reflektieren </a:t>
            </a:r>
            <a:r>
              <a:rPr lang="de-AT" sz="2000" dirty="0"/>
              <a:t>(1. – 3. Semester)</a:t>
            </a:r>
            <a:br>
              <a:rPr lang="de-AT" sz="2000" dirty="0"/>
            </a:br>
            <a:r>
              <a:rPr lang="de-AT" sz="2000" dirty="0"/>
              <a:t>                  Auseinandersetzung mit der </a:t>
            </a:r>
            <a:r>
              <a:rPr lang="de-AT" sz="2000" dirty="0" err="1"/>
              <a:t>Lehrer_innenrolle</a:t>
            </a:r>
            <a:r>
              <a:rPr lang="de-AT" sz="2000" dirty="0"/>
              <a:t> und Berufswahl</a:t>
            </a:r>
            <a:br>
              <a:rPr lang="de-AT" sz="2000" dirty="0"/>
            </a:br>
            <a:r>
              <a:rPr lang="de-AT" sz="2000" dirty="0"/>
              <a:t>                  Beobachtung und Reflexion</a:t>
            </a:r>
            <a:br>
              <a:rPr lang="de-AT" sz="2000" dirty="0"/>
            </a:br>
            <a:r>
              <a:rPr lang="de-AT" sz="2000" dirty="0"/>
              <a:t>                  </a:t>
            </a:r>
            <a:r>
              <a:rPr lang="de-AT" sz="2000" dirty="0" err="1"/>
              <a:t>Lehrer_innenpersönlichkeit</a:t>
            </a:r>
            <a:r>
              <a:rPr lang="de-AT" sz="2000" dirty="0"/>
              <a:t> und Lehrverhalten/ Classroom Management</a:t>
            </a:r>
          </a:p>
          <a:p>
            <a:pPr fontAlgn="t"/>
            <a:r>
              <a:rPr lang="de-AT" sz="2000" u="sng" dirty="0"/>
              <a:t>Phase 2</a:t>
            </a:r>
            <a:r>
              <a:rPr lang="de-AT" sz="2000" dirty="0"/>
              <a:t>      </a:t>
            </a:r>
            <a:r>
              <a:rPr lang="de-AT" sz="2000" b="1" dirty="0"/>
              <a:t>Unterrichten lernen (4. und 5. Semester)</a:t>
            </a:r>
            <a:br>
              <a:rPr lang="de-AT" sz="2000" b="1" dirty="0"/>
            </a:br>
            <a:r>
              <a:rPr lang="de-AT" sz="2000" b="1" dirty="0"/>
              <a:t>                  </a:t>
            </a:r>
            <a:r>
              <a:rPr lang="de-AT" sz="2000" dirty="0"/>
              <a:t>Planen, umsetzen und reflektieren von Unterrichtseinheiten nach </a:t>
            </a:r>
            <a:br>
              <a:rPr lang="de-AT" sz="2000" dirty="0"/>
            </a:br>
            <a:r>
              <a:rPr lang="de-AT" sz="2000" dirty="0"/>
              <a:t>                  fachwissenschaftlichen </a:t>
            </a:r>
            <a:br>
              <a:rPr lang="de-AT" sz="2000" dirty="0"/>
            </a:br>
            <a:r>
              <a:rPr lang="de-AT" sz="2000" dirty="0"/>
              <a:t>                  und fachdidaktischen Kriterien</a:t>
            </a:r>
          </a:p>
          <a:p>
            <a:pPr fontAlgn="t"/>
            <a:r>
              <a:rPr lang="de-AT" sz="2000" u="sng" dirty="0"/>
              <a:t>Phase 3</a:t>
            </a:r>
            <a:r>
              <a:rPr lang="de-AT" sz="2000" dirty="0"/>
              <a:t>       </a:t>
            </a:r>
            <a:r>
              <a:rPr lang="de-AT" sz="2000" b="1" dirty="0"/>
              <a:t>Lernprozesse fördern und begleiten (6. und 7. Semester)</a:t>
            </a:r>
            <a:br>
              <a:rPr lang="de-AT" sz="2000" dirty="0"/>
            </a:br>
            <a:r>
              <a:rPr lang="de-AT" sz="2000" dirty="0"/>
              <a:t>                  individuelle Lernbegleitung: Diagnose – Förderung / Beratung – Beurteilung </a:t>
            </a:r>
            <a:br>
              <a:rPr lang="de-AT" sz="2000" dirty="0"/>
            </a:br>
            <a:r>
              <a:rPr lang="de-AT" sz="2000" dirty="0"/>
              <a:t>                  adaptive Unterrichtsgestaltung</a:t>
            </a:r>
          </a:p>
          <a:p>
            <a:pPr fontAlgn="t"/>
            <a:r>
              <a:rPr lang="de-AT" sz="2000" u="sng" dirty="0">
                <a:solidFill>
                  <a:schemeClr val="accent1">
                    <a:lumMod val="75000"/>
                  </a:schemeClr>
                </a:solidFill>
              </a:rPr>
              <a:t>Phase 4</a:t>
            </a:r>
            <a:r>
              <a:rPr lang="de-AT" sz="20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de-AT" sz="2000" b="1" dirty="0">
                <a:solidFill>
                  <a:schemeClr val="accent1">
                    <a:lumMod val="75000"/>
                  </a:schemeClr>
                </a:solidFill>
              </a:rPr>
              <a:t>Durch gesellschaftliches Engagement lernen </a:t>
            </a:r>
            <a:r>
              <a:rPr lang="de-AT" sz="2000" dirty="0">
                <a:solidFill>
                  <a:schemeClr val="accent1">
                    <a:lumMod val="75000"/>
                  </a:schemeClr>
                </a:solidFill>
              </a:rPr>
              <a:t>(8. Semester)</a:t>
            </a:r>
          </a:p>
          <a:p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e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C2CFFE92501744B4F37293216C70CC" ma:contentTypeVersion="13" ma:contentTypeDescription="Ein neues Dokument erstellen." ma:contentTypeScope="" ma:versionID="2c282e92fadaceb885d25cf1a511f428">
  <xsd:schema xmlns:xsd="http://www.w3.org/2001/XMLSchema" xmlns:xs="http://www.w3.org/2001/XMLSchema" xmlns:p="http://schemas.microsoft.com/office/2006/metadata/properties" xmlns:ns3="f5fe4ed1-c265-4303-af69-3b7bc3585386" xmlns:ns4="045b8218-d88c-46e7-b149-2f55debb85bf" targetNamespace="http://schemas.microsoft.com/office/2006/metadata/properties" ma:root="true" ma:fieldsID="3225e0b99886a53834af5c75e7d707ec" ns3:_="" ns4:_="">
    <xsd:import namespace="f5fe4ed1-c265-4303-af69-3b7bc3585386"/>
    <xsd:import namespace="045b8218-d88c-46e7-b149-2f55debb85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e4ed1-c265-4303-af69-3b7bc35853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b8218-d88c-46e7-b149-2f55debb85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C722FD-8728-419F-AF4F-1013E47DDF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fe4ed1-c265-4303-af69-3b7bc3585386"/>
    <ds:schemaRef ds:uri="045b8218-d88c-46e7-b149-2f55debb8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704A78-84B3-4F7A-9E43-9F6A81AA3B09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f5fe4ed1-c265-4303-af69-3b7bc3585386"/>
    <ds:schemaRef ds:uri="http://purl.org/dc/dcmitype/"/>
    <ds:schemaRef ds:uri="045b8218-d88c-46e7-b149-2f55debb85bf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B9B4BCD-DA2B-46A7-8E29-59F0A2D197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1272</Words>
  <Application>Microsoft Office PowerPoint</Application>
  <PresentationFormat>Breitbild</PresentationFormat>
  <Paragraphs>139</Paragraphs>
  <Slides>25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Gill Sans MT</vt:lpstr>
      <vt:lpstr>Symbol</vt:lpstr>
      <vt:lpstr>Wingdings</vt:lpstr>
      <vt:lpstr>Wingdings 2</vt:lpstr>
      <vt:lpstr>Dividende</vt:lpstr>
      <vt:lpstr>                       Willkommen zur  Hörer*innenversammlung</vt:lpstr>
      <vt:lpstr>Was gerne verwechselt wird….</vt:lpstr>
      <vt:lpstr>Merken:</vt:lpstr>
      <vt:lpstr>AnERKENNUNG?</vt:lpstr>
      <vt:lpstr>AnERKENNUNG?</vt:lpstr>
      <vt:lpstr>PowerPoint-Präsentation</vt:lpstr>
      <vt:lpstr>Sommerschule 2024 </vt:lpstr>
      <vt:lpstr>PowerPoint-Präsentation</vt:lpstr>
      <vt:lpstr>ACL?! Verankerung in den Pädagogisch praktischen studien</vt:lpstr>
      <vt:lpstr>ACL?! Verankerung im curriculum </vt:lpstr>
      <vt:lpstr>ACL?!  Ist was?</vt:lpstr>
      <vt:lpstr>ACL?!  Was es nicht ist</vt:lpstr>
      <vt:lpstr>ACL?!  PROJEKT?</vt:lpstr>
      <vt:lpstr>Organisation – vor dem praktikum</vt:lpstr>
      <vt:lpstr>ACL?!  Zielsetzungen </vt:lpstr>
      <vt:lpstr>ACL?! Organisationsform</vt:lpstr>
      <vt:lpstr>PowerPoint-Präsentation</vt:lpstr>
      <vt:lpstr>Reguläres Vorgehen</vt:lpstr>
      <vt:lpstr>PowerPoint-Präsentation</vt:lpstr>
      <vt:lpstr>Projektantrag – Einreichung</vt:lpstr>
      <vt:lpstr>Projektantrag – Genehmigung</vt:lpstr>
      <vt:lpstr>Organisation -Während des praktikums</vt:lpstr>
      <vt:lpstr>Nach dem Praktikum</vt:lpstr>
      <vt:lpstr>Homepage acl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CITIZENSHIP LEARNING  Think-Tank CC Neue Lehr- und Lernformen – CC Pädagogisch Praktische Studien</dc:title>
  <dc:creator>Geier, Ingrid</dc:creator>
  <cp:lastModifiedBy>Niederreiter, Heike</cp:lastModifiedBy>
  <cp:revision>144</cp:revision>
  <cp:lastPrinted>2020-06-23T07:01:22Z</cp:lastPrinted>
  <dcterms:modified xsi:type="dcterms:W3CDTF">2023-11-21T08:55:24Z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0x010100EEC2CFFE92501744B4F37293216C70CC</vt:lpwstr>
  </property>
</Properties>
</file>